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5" r:id="rId1"/>
  </p:sldMasterIdLst>
  <p:sldIdLst>
    <p:sldId id="256" r:id="rId2"/>
    <p:sldId id="273" r:id="rId3"/>
    <p:sldId id="270" r:id="rId4"/>
    <p:sldId id="269" r:id="rId5"/>
    <p:sldId id="272" r:id="rId6"/>
    <p:sldId id="268" r:id="rId7"/>
    <p:sldId id="274" r:id="rId8"/>
    <p:sldId id="258" r:id="rId9"/>
    <p:sldId id="259" r:id="rId10"/>
    <p:sldId id="260" r:id="rId11"/>
    <p:sldId id="261" r:id="rId12"/>
    <p:sldId id="262" r:id="rId13"/>
    <p:sldId id="263" r:id="rId14"/>
    <p:sldId id="264" r:id="rId15"/>
    <p:sldId id="265"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3"/>
    <p:restoredTop sz="95638"/>
  </p:normalViewPr>
  <p:slideViewPr>
    <p:cSldViewPr snapToGrid="0" snapToObjects="1">
      <p:cViewPr varScale="1">
        <p:scale>
          <a:sx n="89" d="100"/>
          <a:sy n="89" d="100"/>
        </p:scale>
        <p:origin x="43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8A0B7-2AD8-48D1-8D24-21038ED7C38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586FFE1-BBCA-4C65-95EF-F7C3E23D2D91}">
      <dgm:prSet/>
      <dgm:spPr/>
      <dgm:t>
        <a:bodyPr/>
        <a:lstStyle/>
        <a:p>
          <a:r>
            <a:rPr lang="sk-SK" i="1" dirty="0"/>
            <a:t>Pri príprave na opätovný návrat počítajte s dynamicky sa meniacou situáciou, na ktorú potrebujeme mať dynamický plán.</a:t>
          </a:r>
          <a:endParaRPr lang="en-US" dirty="0"/>
        </a:p>
      </dgm:t>
    </dgm:pt>
    <dgm:pt modelId="{B9D68BE7-CE3E-43E1-B724-FA158C3840AB}" type="parTrans" cxnId="{DDBF1380-40D3-4622-8FA0-2661F21BE878}">
      <dgm:prSet/>
      <dgm:spPr/>
      <dgm:t>
        <a:bodyPr/>
        <a:lstStyle/>
        <a:p>
          <a:endParaRPr lang="en-US"/>
        </a:p>
      </dgm:t>
    </dgm:pt>
    <dgm:pt modelId="{EDCBDEC5-F523-4A1E-B14E-7179574C3F03}" type="sibTrans" cxnId="{DDBF1380-40D3-4622-8FA0-2661F21BE878}">
      <dgm:prSet/>
      <dgm:spPr/>
      <dgm:t>
        <a:bodyPr/>
        <a:lstStyle/>
        <a:p>
          <a:endParaRPr lang="en-US"/>
        </a:p>
      </dgm:t>
    </dgm:pt>
    <dgm:pt modelId="{6A5F73A9-0D91-4D44-9A63-B4941D678326}">
      <dgm:prSet/>
      <dgm:spPr/>
      <dgm:t>
        <a:bodyPr/>
        <a:lstStyle/>
        <a:p>
          <a:r>
            <a:rPr lang="sk-SK"/>
            <a:t>Ako informujeme zamestnancov o zmenách pri pracovných opatreniach?</a:t>
          </a:r>
          <a:endParaRPr lang="en-US"/>
        </a:p>
      </dgm:t>
    </dgm:pt>
    <dgm:pt modelId="{6205C381-B129-411C-AB1C-5F0E86F37928}" type="parTrans" cxnId="{F4515604-A3E3-41B8-AF1A-CECCE852843D}">
      <dgm:prSet/>
      <dgm:spPr/>
      <dgm:t>
        <a:bodyPr/>
        <a:lstStyle/>
        <a:p>
          <a:endParaRPr lang="en-US"/>
        </a:p>
      </dgm:t>
    </dgm:pt>
    <dgm:pt modelId="{F4886DDA-27F1-4D4C-8851-2B4F4DE671BA}" type="sibTrans" cxnId="{F4515604-A3E3-41B8-AF1A-CECCE852843D}">
      <dgm:prSet/>
      <dgm:spPr/>
      <dgm:t>
        <a:bodyPr/>
        <a:lstStyle/>
        <a:p>
          <a:endParaRPr lang="en-US"/>
        </a:p>
      </dgm:t>
    </dgm:pt>
    <dgm:pt modelId="{E1E5C80F-31BB-41CC-A196-5D21CAA60EB8}">
      <dgm:prSet/>
      <dgm:spPr/>
      <dgm:t>
        <a:bodyPr/>
        <a:lstStyle/>
        <a:p>
          <a:r>
            <a:rPr lang="sk-SK"/>
            <a:t>Ako bude organizácia reagovať na lokalizované prípady Korona vírusu na pracovisku?</a:t>
          </a:r>
          <a:endParaRPr lang="en-US"/>
        </a:p>
      </dgm:t>
    </dgm:pt>
    <dgm:pt modelId="{C633AA97-DDF3-4C61-8AF7-13EAB37E619B}" type="parTrans" cxnId="{47EE7999-45A9-49B6-87C3-CE3B7BE90779}">
      <dgm:prSet/>
      <dgm:spPr/>
      <dgm:t>
        <a:bodyPr/>
        <a:lstStyle/>
        <a:p>
          <a:endParaRPr lang="en-US"/>
        </a:p>
      </dgm:t>
    </dgm:pt>
    <dgm:pt modelId="{2B02EB11-34FE-4F3E-B1A5-8709D7ACCC51}" type="sibTrans" cxnId="{47EE7999-45A9-49B6-87C3-CE3B7BE90779}">
      <dgm:prSet/>
      <dgm:spPr/>
      <dgm:t>
        <a:bodyPr/>
        <a:lstStyle/>
        <a:p>
          <a:endParaRPr lang="en-US"/>
        </a:p>
      </dgm:t>
    </dgm:pt>
    <dgm:pt modelId="{8A0C3218-7FEE-4FAF-9073-AAEB50A0D989}">
      <dgm:prSet/>
      <dgm:spPr/>
      <dgm:t>
        <a:bodyPr/>
        <a:lstStyle/>
        <a:p>
          <a:r>
            <a:rPr lang="sk-SK"/>
            <a:t>Ako spoločnosť vypočuje požiadavky, očakávania zamestnancov a zahrnie ich do plánov?</a:t>
          </a:r>
          <a:endParaRPr lang="en-US"/>
        </a:p>
      </dgm:t>
    </dgm:pt>
    <dgm:pt modelId="{A3D33071-9A20-4C4D-9509-9F1F98633502}" type="parTrans" cxnId="{92D38778-0F20-4C02-B371-FA40A3A38233}">
      <dgm:prSet/>
      <dgm:spPr/>
      <dgm:t>
        <a:bodyPr/>
        <a:lstStyle/>
        <a:p>
          <a:endParaRPr lang="en-US"/>
        </a:p>
      </dgm:t>
    </dgm:pt>
    <dgm:pt modelId="{5F209E9A-6045-4627-B58A-76D9787332CA}" type="sibTrans" cxnId="{92D38778-0F20-4C02-B371-FA40A3A38233}">
      <dgm:prSet/>
      <dgm:spPr/>
      <dgm:t>
        <a:bodyPr/>
        <a:lstStyle/>
        <a:p>
          <a:endParaRPr lang="en-US"/>
        </a:p>
      </dgm:t>
    </dgm:pt>
    <dgm:pt modelId="{0E4190C1-EF89-45EA-B26B-44BE1BE575CF}">
      <dgm:prSet/>
      <dgm:spPr/>
      <dgm:t>
        <a:bodyPr/>
        <a:lstStyle/>
        <a:p>
          <a:r>
            <a:rPr lang="sk-SK" dirty="0"/>
            <a:t>Aj keď vláda umožňuje opätovné otvorenie je to teraz pre spoločnosť, zamestnancov alebo divákov a návštevníkov najlepší krok?</a:t>
          </a:r>
          <a:endParaRPr lang="en-US" dirty="0"/>
        </a:p>
      </dgm:t>
    </dgm:pt>
    <dgm:pt modelId="{34772F5C-59F0-4209-9756-D70773C18FCB}" type="parTrans" cxnId="{7711EC7F-AD17-4F95-A779-3F1B08252DEA}">
      <dgm:prSet/>
      <dgm:spPr/>
      <dgm:t>
        <a:bodyPr/>
        <a:lstStyle/>
        <a:p>
          <a:endParaRPr lang="en-US"/>
        </a:p>
      </dgm:t>
    </dgm:pt>
    <dgm:pt modelId="{91AB39EB-1A81-4B8B-8E0D-857A0D9650EA}" type="sibTrans" cxnId="{7711EC7F-AD17-4F95-A779-3F1B08252DEA}">
      <dgm:prSet/>
      <dgm:spPr/>
      <dgm:t>
        <a:bodyPr/>
        <a:lstStyle/>
        <a:p>
          <a:endParaRPr lang="en-US"/>
        </a:p>
      </dgm:t>
    </dgm:pt>
    <dgm:pt modelId="{7E8E8E28-087A-40A4-AED9-0A71B19635D4}">
      <dgm:prSet/>
      <dgm:spPr/>
      <dgm:t>
        <a:bodyPr/>
        <a:lstStyle/>
        <a:p>
          <a:r>
            <a:rPr lang="sk-SK" dirty="0"/>
            <a:t>Aké sú hygienické požiadavky  k otváranie priestorov? Napr. poskytnutie masiek, obmedzenie kapacity, dezinfekcia priestorov...</a:t>
          </a:r>
          <a:endParaRPr lang="en-US" dirty="0"/>
        </a:p>
      </dgm:t>
    </dgm:pt>
    <dgm:pt modelId="{08B1295B-F62E-4592-B251-1EC0BD3C9519}" type="parTrans" cxnId="{BAE5D6F7-A459-4C9A-84A3-83B2D2F3330A}">
      <dgm:prSet/>
      <dgm:spPr/>
      <dgm:t>
        <a:bodyPr/>
        <a:lstStyle/>
        <a:p>
          <a:endParaRPr lang="en-US"/>
        </a:p>
      </dgm:t>
    </dgm:pt>
    <dgm:pt modelId="{CD7EFD5F-A61A-4CE4-9322-474DA52E20E5}" type="sibTrans" cxnId="{BAE5D6F7-A459-4C9A-84A3-83B2D2F3330A}">
      <dgm:prSet/>
      <dgm:spPr/>
      <dgm:t>
        <a:bodyPr/>
        <a:lstStyle/>
        <a:p>
          <a:endParaRPr lang="en-US"/>
        </a:p>
      </dgm:t>
    </dgm:pt>
    <dgm:pt modelId="{DFE87F4C-1505-DF42-81AB-0030D23FFDE1}" type="pres">
      <dgm:prSet presAssocID="{1768A0B7-2AD8-48D1-8D24-21038ED7C38B}" presName="diagram" presStyleCnt="0">
        <dgm:presLayoutVars>
          <dgm:dir/>
          <dgm:resizeHandles val="exact"/>
        </dgm:presLayoutVars>
      </dgm:prSet>
      <dgm:spPr/>
      <dgm:t>
        <a:bodyPr/>
        <a:lstStyle/>
        <a:p>
          <a:endParaRPr lang="sk-SK"/>
        </a:p>
      </dgm:t>
    </dgm:pt>
    <dgm:pt modelId="{C1C37B5C-4D97-DE43-BB3F-EBAEB0CE43AC}" type="pres">
      <dgm:prSet presAssocID="{D586FFE1-BBCA-4C65-95EF-F7C3E23D2D91}" presName="node" presStyleLbl="node1" presStyleIdx="0" presStyleCnt="6">
        <dgm:presLayoutVars>
          <dgm:bulletEnabled val="1"/>
        </dgm:presLayoutVars>
      </dgm:prSet>
      <dgm:spPr/>
      <dgm:t>
        <a:bodyPr/>
        <a:lstStyle/>
        <a:p>
          <a:endParaRPr lang="sk-SK"/>
        </a:p>
      </dgm:t>
    </dgm:pt>
    <dgm:pt modelId="{5E3FCC61-3093-8D4D-8055-0363007E3DDE}" type="pres">
      <dgm:prSet presAssocID="{EDCBDEC5-F523-4A1E-B14E-7179574C3F03}" presName="sibTrans" presStyleCnt="0"/>
      <dgm:spPr/>
    </dgm:pt>
    <dgm:pt modelId="{2370FC6A-9BD3-5A40-8485-63698C8B819B}" type="pres">
      <dgm:prSet presAssocID="{6A5F73A9-0D91-4D44-9A63-B4941D678326}" presName="node" presStyleLbl="node1" presStyleIdx="1" presStyleCnt="6">
        <dgm:presLayoutVars>
          <dgm:bulletEnabled val="1"/>
        </dgm:presLayoutVars>
      </dgm:prSet>
      <dgm:spPr/>
      <dgm:t>
        <a:bodyPr/>
        <a:lstStyle/>
        <a:p>
          <a:endParaRPr lang="sk-SK"/>
        </a:p>
      </dgm:t>
    </dgm:pt>
    <dgm:pt modelId="{7BCA66A9-9533-F748-B5AB-5F86E8BE0887}" type="pres">
      <dgm:prSet presAssocID="{F4886DDA-27F1-4D4C-8851-2B4F4DE671BA}" presName="sibTrans" presStyleCnt="0"/>
      <dgm:spPr/>
    </dgm:pt>
    <dgm:pt modelId="{90E77810-3D30-5B48-83B4-867488F5CFD2}" type="pres">
      <dgm:prSet presAssocID="{E1E5C80F-31BB-41CC-A196-5D21CAA60EB8}" presName="node" presStyleLbl="node1" presStyleIdx="2" presStyleCnt="6">
        <dgm:presLayoutVars>
          <dgm:bulletEnabled val="1"/>
        </dgm:presLayoutVars>
      </dgm:prSet>
      <dgm:spPr/>
      <dgm:t>
        <a:bodyPr/>
        <a:lstStyle/>
        <a:p>
          <a:endParaRPr lang="sk-SK"/>
        </a:p>
      </dgm:t>
    </dgm:pt>
    <dgm:pt modelId="{D80024A4-A870-2747-8C2C-C553E95BD5D0}" type="pres">
      <dgm:prSet presAssocID="{2B02EB11-34FE-4F3E-B1A5-8709D7ACCC51}" presName="sibTrans" presStyleCnt="0"/>
      <dgm:spPr/>
    </dgm:pt>
    <dgm:pt modelId="{B77DA6D4-DF50-C24D-96D9-8DED1BA0FEE2}" type="pres">
      <dgm:prSet presAssocID="{8A0C3218-7FEE-4FAF-9073-AAEB50A0D989}" presName="node" presStyleLbl="node1" presStyleIdx="3" presStyleCnt="6">
        <dgm:presLayoutVars>
          <dgm:bulletEnabled val="1"/>
        </dgm:presLayoutVars>
      </dgm:prSet>
      <dgm:spPr/>
      <dgm:t>
        <a:bodyPr/>
        <a:lstStyle/>
        <a:p>
          <a:endParaRPr lang="sk-SK"/>
        </a:p>
      </dgm:t>
    </dgm:pt>
    <dgm:pt modelId="{B7A35FC9-475D-9940-90DE-13544D9F2E13}" type="pres">
      <dgm:prSet presAssocID="{5F209E9A-6045-4627-B58A-76D9787332CA}" presName="sibTrans" presStyleCnt="0"/>
      <dgm:spPr/>
    </dgm:pt>
    <dgm:pt modelId="{5B5B9801-AFED-C740-B47C-EA9FDD16646F}" type="pres">
      <dgm:prSet presAssocID="{0E4190C1-EF89-45EA-B26B-44BE1BE575CF}" presName="node" presStyleLbl="node1" presStyleIdx="4" presStyleCnt="6">
        <dgm:presLayoutVars>
          <dgm:bulletEnabled val="1"/>
        </dgm:presLayoutVars>
      </dgm:prSet>
      <dgm:spPr/>
      <dgm:t>
        <a:bodyPr/>
        <a:lstStyle/>
        <a:p>
          <a:endParaRPr lang="sk-SK"/>
        </a:p>
      </dgm:t>
    </dgm:pt>
    <dgm:pt modelId="{9A491E92-9F46-5F4A-ABB7-47CFBCAE3D97}" type="pres">
      <dgm:prSet presAssocID="{91AB39EB-1A81-4B8B-8E0D-857A0D9650EA}" presName="sibTrans" presStyleCnt="0"/>
      <dgm:spPr/>
    </dgm:pt>
    <dgm:pt modelId="{B571F952-0D6D-0C4E-BAF8-23AAF773C3BD}" type="pres">
      <dgm:prSet presAssocID="{7E8E8E28-087A-40A4-AED9-0A71B19635D4}" presName="node" presStyleLbl="node1" presStyleIdx="5" presStyleCnt="6">
        <dgm:presLayoutVars>
          <dgm:bulletEnabled val="1"/>
        </dgm:presLayoutVars>
      </dgm:prSet>
      <dgm:spPr/>
      <dgm:t>
        <a:bodyPr/>
        <a:lstStyle/>
        <a:p>
          <a:endParaRPr lang="sk-SK"/>
        </a:p>
      </dgm:t>
    </dgm:pt>
  </dgm:ptLst>
  <dgm:cxnLst>
    <dgm:cxn modelId="{C4136135-4BBF-2849-BE71-B7222216E4DF}" type="presOf" srcId="{E1E5C80F-31BB-41CC-A196-5D21CAA60EB8}" destId="{90E77810-3D30-5B48-83B4-867488F5CFD2}" srcOrd="0" destOrd="0" presId="urn:microsoft.com/office/officeart/2005/8/layout/default"/>
    <dgm:cxn modelId="{A10D6ACC-F315-934B-ABE3-8C2373AB39E7}" type="presOf" srcId="{1768A0B7-2AD8-48D1-8D24-21038ED7C38B}" destId="{DFE87F4C-1505-DF42-81AB-0030D23FFDE1}" srcOrd="0" destOrd="0" presId="urn:microsoft.com/office/officeart/2005/8/layout/default"/>
    <dgm:cxn modelId="{797589B0-3766-F94D-8EA6-C81D089C87CC}" type="presOf" srcId="{0E4190C1-EF89-45EA-B26B-44BE1BE575CF}" destId="{5B5B9801-AFED-C740-B47C-EA9FDD16646F}" srcOrd="0" destOrd="0" presId="urn:microsoft.com/office/officeart/2005/8/layout/default"/>
    <dgm:cxn modelId="{F4515604-A3E3-41B8-AF1A-CECCE852843D}" srcId="{1768A0B7-2AD8-48D1-8D24-21038ED7C38B}" destId="{6A5F73A9-0D91-4D44-9A63-B4941D678326}" srcOrd="1" destOrd="0" parTransId="{6205C381-B129-411C-AB1C-5F0E86F37928}" sibTransId="{F4886DDA-27F1-4D4C-8851-2B4F4DE671BA}"/>
    <dgm:cxn modelId="{7711EC7F-AD17-4F95-A779-3F1B08252DEA}" srcId="{1768A0B7-2AD8-48D1-8D24-21038ED7C38B}" destId="{0E4190C1-EF89-45EA-B26B-44BE1BE575CF}" srcOrd="4" destOrd="0" parTransId="{34772F5C-59F0-4209-9756-D70773C18FCB}" sibTransId="{91AB39EB-1A81-4B8B-8E0D-857A0D9650EA}"/>
    <dgm:cxn modelId="{ABCA1C23-602C-8A49-B4B6-996D4D11448D}" type="presOf" srcId="{D586FFE1-BBCA-4C65-95EF-F7C3E23D2D91}" destId="{C1C37B5C-4D97-DE43-BB3F-EBAEB0CE43AC}" srcOrd="0" destOrd="0" presId="urn:microsoft.com/office/officeart/2005/8/layout/default"/>
    <dgm:cxn modelId="{BAE5D6F7-A459-4C9A-84A3-83B2D2F3330A}" srcId="{1768A0B7-2AD8-48D1-8D24-21038ED7C38B}" destId="{7E8E8E28-087A-40A4-AED9-0A71B19635D4}" srcOrd="5" destOrd="0" parTransId="{08B1295B-F62E-4592-B251-1EC0BD3C9519}" sibTransId="{CD7EFD5F-A61A-4CE4-9322-474DA52E20E5}"/>
    <dgm:cxn modelId="{A4FEC9A0-6869-DD40-A038-342F5AC602A2}" type="presOf" srcId="{8A0C3218-7FEE-4FAF-9073-AAEB50A0D989}" destId="{B77DA6D4-DF50-C24D-96D9-8DED1BA0FEE2}" srcOrd="0" destOrd="0" presId="urn:microsoft.com/office/officeart/2005/8/layout/default"/>
    <dgm:cxn modelId="{622BCFE9-098C-7442-9992-6ABAAA54030D}" type="presOf" srcId="{7E8E8E28-087A-40A4-AED9-0A71B19635D4}" destId="{B571F952-0D6D-0C4E-BAF8-23AAF773C3BD}" srcOrd="0" destOrd="0" presId="urn:microsoft.com/office/officeart/2005/8/layout/default"/>
    <dgm:cxn modelId="{DDBF1380-40D3-4622-8FA0-2661F21BE878}" srcId="{1768A0B7-2AD8-48D1-8D24-21038ED7C38B}" destId="{D586FFE1-BBCA-4C65-95EF-F7C3E23D2D91}" srcOrd="0" destOrd="0" parTransId="{B9D68BE7-CE3E-43E1-B724-FA158C3840AB}" sibTransId="{EDCBDEC5-F523-4A1E-B14E-7179574C3F03}"/>
    <dgm:cxn modelId="{64BA7AF6-2245-A742-8404-776136576B59}" type="presOf" srcId="{6A5F73A9-0D91-4D44-9A63-B4941D678326}" destId="{2370FC6A-9BD3-5A40-8485-63698C8B819B}" srcOrd="0" destOrd="0" presId="urn:microsoft.com/office/officeart/2005/8/layout/default"/>
    <dgm:cxn modelId="{47EE7999-45A9-49B6-87C3-CE3B7BE90779}" srcId="{1768A0B7-2AD8-48D1-8D24-21038ED7C38B}" destId="{E1E5C80F-31BB-41CC-A196-5D21CAA60EB8}" srcOrd="2" destOrd="0" parTransId="{C633AA97-DDF3-4C61-8AF7-13EAB37E619B}" sibTransId="{2B02EB11-34FE-4F3E-B1A5-8709D7ACCC51}"/>
    <dgm:cxn modelId="{92D38778-0F20-4C02-B371-FA40A3A38233}" srcId="{1768A0B7-2AD8-48D1-8D24-21038ED7C38B}" destId="{8A0C3218-7FEE-4FAF-9073-AAEB50A0D989}" srcOrd="3" destOrd="0" parTransId="{A3D33071-9A20-4C4D-9509-9F1F98633502}" sibTransId="{5F209E9A-6045-4627-B58A-76D9787332CA}"/>
    <dgm:cxn modelId="{4C1D878D-35C9-3647-AB91-1051B1600C38}" type="presParOf" srcId="{DFE87F4C-1505-DF42-81AB-0030D23FFDE1}" destId="{C1C37B5C-4D97-DE43-BB3F-EBAEB0CE43AC}" srcOrd="0" destOrd="0" presId="urn:microsoft.com/office/officeart/2005/8/layout/default"/>
    <dgm:cxn modelId="{231D06CD-8014-CA49-8953-9A2BC889C1E1}" type="presParOf" srcId="{DFE87F4C-1505-DF42-81AB-0030D23FFDE1}" destId="{5E3FCC61-3093-8D4D-8055-0363007E3DDE}" srcOrd="1" destOrd="0" presId="urn:microsoft.com/office/officeart/2005/8/layout/default"/>
    <dgm:cxn modelId="{8361D6D7-3489-9948-924A-27CA10D7411A}" type="presParOf" srcId="{DFE87F4C-1505-DF42-81AB-0030D23FFDE1}" destId="{2370FC6A-9BD3-5A40-8485-63698C8B819B}" srcOrd="2" destOrd="0" presId="urn:microsoft.com/office/officeart/2005/8/layout/default"/>
    <dgm:cxn modelId="{2CA058AF-E809-5C4F-8B9E-16B81B1102FC}" type="presParOf" srcId="{DFE87F4C-1505-DF42-81AB-0030D23FFDE1}" destId="{7BCA66A9-9533-F748-B5AB-5F86E8BE0887}" srcOrd="3" destOrd="0" presId="urn:microsoft.com/office/officeart/2005/8/layout/default"/>
    <dgm:cxn modelId="{83E1F437-CE57-7C45-AB1E-B745B0730A69}" type="presParOf" srcId="{DFE87F4C-1505-DF42-81AB-0030D23FFDE1}" destId="{90E77810-3D30-5B48-83B4-867488F5CFD2}" srcOrd="4" destOrd="0" presId="urn:microsoft.com/office/officeart/2005/8/layout/default"/>
    <dgm:cxn modelId="{1EE43BAA-BE28-194B-BA3E-D8DDAC27FE8D}" type="presParOf" srcId="{DFE87F4C-1505-DF42-81AB-0030D23FFDE1}" destId="{D80024A4-A870-2747-8C2C-C553E95BD5D0}" srcOrd="5" destOrd="0" presId="urn:microsoft.com/office/officeart/2005/8/layout/default"/>
    <dgm:cxn modelId="{8B297EC8-32D0-B142-8EA4-801A70B5C16E}" type="presParOf" srcId="{DFE87F4C-1505-DF42-81AB-0030D23FFDE1}" destId="{B77DA6D4-DF50-C24D-96D9-8DED1BA0FEE2}" srcOrd="6" destOrd="0" presId="urn:microsoft.com/office/officeart/2005/8/layout/default"/>
    <dgm:cxn modelId="{5DD8D873-1747-E444-9470-3D1CBEFC29AB}" type="presParOf" srcId="{DFE87F4C-1505-DF42-81AB-0030D23FFDE1}" destId="{B7A35FC9-475D-9940-90DE-13544D9F2E13}" srcOrd="7" destOrd="0" presId="urn:microsoft.com/office/officeart/2005/8/layout/default"/>
    <dgm:cxn modelId="{F18EB6B8-D566-AC44-BCA9-20133F2BB8E1}" type="presParOf" srcId="{DFE87F4C-1505-DF42-81AB-0030D23FFDE1}" destId="{5B5B9801-AFED-C740-B47C-EA9FDD16646F}" srcOrd="8" destOrd="0" presId="urn:microsoft.com/office/officeart/2005/8/layout/default"/>
    <dgm:cxn modelId="{96E47B7A-58D8-1549-B940-3E3F9F3ACAD4}" type="presParOf" srcId="{DFE87F4C-1505-DF42-81AB-0030D23FFDE1}" destId="{9A491E92-9F46-5F4A-ABB7-47CFBCAE3D97}" srcOrd="9" destOrd="0" presId="urn:microsoft.com/office/officeart/2005/8/layout/default"/>
    <dgm:cxn modelId="{C71CE815-E47B-1F47-A2B5-6FBEDBF1CB02}" type="presParOf" srcId="{DFE87F4C-1505-DF42-81AB-0030D23FFDE1}" destId="{B571F952-0D6D-0C4E-BAF8-23AAF773C3B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58A343-34F9-4A3F-A00C-0B2656D7EEE5}"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6781BE56-6ED8-4C8E-B516-B3318F1DBEAA}">
      <dgm:prSet custT="1"/>
      <dgm:spPr/>
      <dgm:t>
        <a:bodyPr/>
        <a:lstStyle/>
        <a:p>
          <a:r>
            <a:rPr lang="sk-SK" sz="1600" dirty="0"/>
            <a:t>Zamestnanci mohli pri práci z domu stratiť spojenie s firemnými hodnotami. Pri návrate do „nového normálu“ sa vám otvára možnosť tieto hodnoty pre zamestnancov opäť sprostredkovať</a:t>
          </a:r>
          <a:r>
            <a:rPr lang="sk-SK" sz="1400" dirty="0"/>
            <a:t>. </a:t>
          </a:r>
          <a:endParaRPr lang="en-US" sz="1400" dirty="0"/>
        </a:p>
      </dgm:t>
    </dgm:pt>
    <dgm:pt modelId="{0BCF20B5-CB77-4A63-951D-E7600E49520C}" type="parTrans" cxnId="{AA3F5050-8587-4180-99B3-3FF5CC7A6225}">
      <dgm:prSet/>
      <dgm:spPr/>
      <dgm:t>
        <a:bodyPr/>
        <a:lstStyle/>
        <a:p>
          <a:endParaRPr lang="en-US"/>
        </a:p>
      </dgm:t>
    </dgm:pt>
    <dgm:pt modelId="{2EBF24C9-EDDA-453A-A3A0-16E2BC724837}" type="sibTrans" cxnId="{AA3F5050-8587-4180-99B3-3FF5CC7A6225}">
      <dgm:prSet phldrT="1" phldr="0"/>
      <dgm:spPr/>
      <dgm:t>
        <a:bodyPr/>
        <a:lstStyle/>
        <a:p>
          <a:r>
            <a:rPr lang="en-US"/>
            <a:t>1</a:t>
          </a:r>
        </a:p>
      </dgm:t>
    </dgm:pt>
    <dgm:pt modelId="{2224C4C6-5218-4675-9B65-22CB2939B8B7}">
      <dgm:prSet custT="1"/>
      <dgm:spPr/>
      <dgm:t>
        <a:bodyPr/>
        <a:lstStyle/>
        <a:p>
          <a:r>
            <a:rPr lang="sk-SK" sz="1600" dirty="0"/>
            <a:t>Komunikáciou hodnôt a pripomenutie zamestnaneckých benefitov, ktoré z týchto hodnôt vyplývajú, môže pomôcť zamestnancom nabehnúť do „nového normálu“ jednoduchšie.</a:t>
          </a:r>
          <a:endParaRPr lang="en-US" sz="1600" dirty="0"/>
        </a:p>
      </dgm:t>
    </dgm:pt>
    <dgm:pt modelId="{D59634FE-C088-4D70-955A-7080AFF46ABD}" type="parTrans" cxnId="{0EF8E4E8-BDB0-4AEE-94E9-CB40E91F9798}">
      <dgm:prSet/>
      <dgm:spPr/>
      <dgm:t>
        <a:bodyPr/>
        <a:lstStyle/>
        <a:p>
          <a:endParaRPr lang="en-US"/>
        </a:p>
      </dgm:t>
    </dgm:pt>
    <dgm:pt modelId="{434A8879-F3ED-4172-9937-F88F8E92213B}" type="sibTrans" cxnId="{0EF8E4E8-BDB0-4AEE-94E9-CB40E91F9798}">
      <dgm:prSet phldrT="2" phldr="0"/>
      <dgm:spPr/>
      <dgm:t>
        <a:bodyPr/>
        <a:lstStyle/>
        <a:p>
          <a:r>
            <a:rPr lang="en-US"/>
            <a:t>2</a:t>
          </a:r>
        </a:p>
      </dgm:t>
    </dgm:pt>
    <dgm:pt modelId="{C044DD47-FD30-43EB-BBBF-0E6819B1E256}">
      <dgm:prSet custT="1"/>
      <dgm:spPr/>
      <dgm:t>
        <a:bodyPr/>
        <a:lstStyle/>
        <a:p>
          <a:r>
            <a:rPr lang="sk-SK" sz="1600" dirty="0"/>
            <a:t>Firemné ciele mohli byť taktiež posunuté do úzadia. V tejto situácii a návrate do „nového normálu“ je podstatné uistiť sa, že zamestnanci pred sebou majú firemné ciele. Niektorí mohli v tejto chaotickej situácii stratiť prehľad o dlhodobých cieľoch.</a:t>
          </a:r>
          <a:endParaRPr lang="en-US" sz="1600" dirty="0"/>
        </a:p>
      </dgm:t>
    </dgm:pt>
    <dgm:pt modelId="{3D3CD298-EE13-4D37-A7E2-14C855DCDF5C}" type="parTrans" cxnId="{6F9535C2-4FA3-4B9C-B974-D6F8CBB4C123}">
      <dgm:prSet/>
      <dgm:spPr/>
      <dgm:t>
        <a:bodyPr/>
        <a:lstStyle/>
        <a:p>
          <a:endParaRPr lang="en-US"/>
        </a:p>
      </dgm:t>
    </dgm:pt>
    <dgm:pt modelId="{2C3A2C4D-823F-4906-A83A-6808EE17FBB7}" type="sibTrans" cxnId="{6F9535C2-4FA3-4B9C-B974-D6F8CBB4C123}">
      <dgm:prSet phldrT="3" phldr="0"/>
      <dgm:spPr/>
      <dgm:t>
        <a:bodyPr/>
        <a:lstStyle/>
        <a:p>
          <a:r>
            <a:rPr lang="en-US"/>
            <a:t>3</a:t>
          </a:r>
        </a:p>
      </dgm:t>
    </dgm:pt>
    <dgm:pt modelId="{6F3B71F6-8956-0347-87BA-74D4DEC2AFBA}" type="pres">
      <dgm:prSet presAssocID="{4C58A343-34F9-4A3F-A00C-0B2656D7EEE5}" presName="Name0" presStyleCnt="0">
        <dgm:presLayoutVars>
          <dgm:animLvl val="lvl"/>
          <dgm:resizeHandles val="exact"/>
        </dgm:presLayoutVars>
      </dgm:prSet>
      <dgm:spPr/>
      <dgm:t>
        <a:bodyPr/>
        <a:lstStyle/>
        <a:p>
          <a:endParaRPr lang="sk-SK"/>
        </a:p>
      </dgm:t>
    </dgm:pt>
    <dgm:pt modelId="{C4DA6C9E-6BE6-CA46-8A71-90A3E0E8BF5F}" type="pres">
      <dgm:prSet presAssocID="{6781BE56-6ED8-4C8E-B516-B3318F1DBEAA}" presName="compositeNode" presStyleCnt="0">
        <dgm:presLayoutVars>
          <dgm:bulletEnabled val="1"/>
        </dgm:presLayoutVars>
      </dgm:prSet>
      <dgm:spPr/>
    </dgm:pt>
    <dgm:pt modelId="{4A441276-AFBF-E040-9CE1-EEBB9B95CD69}" type="pres">
      <dgm:prSet presAssocID="{6781BE56-6ED8-4C8E-B516-B3318F1DBEAA}" presName="bgRect" presStyleLbl="bgAccFollowNode1" presStyleIdx="0" presStyleCnt="3"/>
      <dgm:spPr/>
      <dgm:t>
        <a:bodyPr/>
        <a:lstStyle/>
        <a:p>
          <a:endParaRPr lang="sk-SK"/>
        </a:p>
      </dgm:t>
    </dgm:pt>
    <dgm:pt modelId="{C00277F5-FD71-C847-ACC9-4851006FCBB6}" type="pres">
      <dgm:prSet presAssocID="{2EBF24C9-EDDA-453A-A3A0-16E2BC724837}" presName="sibTransNodeCircle" presStyleLbl="alignNode1" presStyleIdx="0" presStyleCnt="6">
        <dgm:presLayoutVars>
          <dgm:chMax val="0"/>
          <dgm:bulletEnabled/>
        </dgm:presLayoutVars>
      </dgm:prSet>
      <dgm:spPr/>
      <dgm:t>
        <a:bodyPr/>
        <a:lstStyle/>
        <a:p>
          <a:endParaRPr lang="sk-SK"/>
        </a:p>
      </dgm:t>
    </dgm:pt>
    <dgm:pt modelId="{6A813D07-0DC0-B042-A548-72EF6A4B30A9}" type="pres">
      <dgm:prSet presAssocID="{6781BE56-6ED8-4C8E-B516-B3318F1DBEAA}" presName="bottomLine" presStyleLbl="alignNode1" presStyleIdx="1" presStyleCnt="6">
        <dgm:presLayoutVars/>
      </dgm:prSet>
      <dgm:spPr/>
    </dgm:pt>
    <dgm:pt modelId="{4A35087C-CA06-0E4E-B175-793A3EAC65CA}" type="pres">
      <dgm:prSet presAssocID="{6781BE56-6ED8-4C8E-B516-B3318F1DBEAA}" presName="nodeText" presStyleLbl="bgAccFollowNode1" presStyleIdx="0" presStyleCnt="3">
        <dgm:presLayoutVars>
          <dgm:bulletEnabled val="1"/>
        </dgm:presLayoutVars>
      </dgm:prSet>
      <dgm:spPr/>
      <dgm:t>
        <a:bodyPr/>
        <a:lstStyle/>
        <a:p>
          <a:endParaRPr lang="sk-SK"/>
        </a:p>
      </dgm:t>
    </dgm:pt>
    <dgm:pt modelId="{63C7B834-1897-E047-8FDF-B09B7E5F474F}" type="pres">
      <dgm:prSet presAssocID="{2EBF24C9-EDDA-453A-A3A0-16E2BC724837}" presName="sibTrans" presStyleCnt="0"/>
      <dgm:spPr/>
    </dgm:pt>
    <dgm:pt modelId="{AC05E6D9-F122-CA4C-8B5C-6643E6D5293D}" type="pres">
      <dgm:prSet presAssocID="{2224C4C6-5218-4675-9B65-22CB2939B8B7}" presName="compositeNode" presStyleCnt="0">
        <dgm:presLayoutVars>
          <dgm:bulletEnabled val="1"/>
        </dgm:presLayoutVars>
      </dgm:prSet>
      <dgm:spPr/>
    </dgm:pt>
    <dgm:pt modelId="{2BB43A6E-FF3B-624B-BB3A-FA7A4983BD14}" type="pres">
      <dgm:prSet presAssocID="{2224C4C6-5218-4675-9B65-22CB2939B8B7}" presName="bgRect" presStyleLbl="bgAccFollowNode1" presStyleIdx="1" presStyleCnt="3"/>
      <dgm:spPr/>
      <dgm:t>
        <a:bodyPr/>
        <a:lstStyle/>
        <a:p>
          <a:endParaRPr lang="sk-SK"/>
        </a:p>
      </dgm:t>
    </dgm:pt>
    <dgm:pt modelId="{EBDAB29C-1B6F-584F-8BFD-69B7C5303717}" type="pres">
      <dgm:prSet presAssocID="{434A8879-F3ED-4172-9937-F88F8E92213B}" presName="sibTransNodeCircle" presStyleLbl="alignNode1" presStyleIdx="2" presStyleCnt="6">
        <dgm:presLayoutVars>
          <dgm:chMax val="0"/>
          <dgm:bulletEnabled/>
        </dgm:presLayoutVars>
      </dgm:prSet>
      <dgm:spPr/>
      <dgm:t>
        <a:bodyPr/>
        <a:lstStyle/>
        <a:p>
          <a:endParaRPr lang="sk-SK"/>
        </a:p>
      </dgm:t>
    </dgm:pt>
    <dgm:pt modelId="{8EA8C4AD-D2D1-E745-812E-E457D72DAE91}" type="pres">
      <dgm:prSet presAssocID="{2224C4C6-5218-4675-9B65-22CB2939B8B7}" presName="bottomLine" presStyleLbl="alignNode1" presStyleIdx="3" presStyleCnt="6">
        <dgm:presLayoutVars/>
      </dgm:prSet>
      <dgm:spPr/>
    </dgm:pt>
    <dgm:pt modelId="{DA801085-5317-F940-A594-4BAECE6711E3}" type="pres">
      <dgm:prSet presAssocID="{2224C4C6-5218-4675-9B65-22CB2939B8B7}" presName="nodeText" presStyleLbl="bgAccFollowNode1" presStyleIdx="1" presStyleCnt="3">
        <dgm:presLayoutVars>
          <dgm:bulletEnabled val="1"/>
        </dgm:presLayoutVars>
      </dgm:prSet>
      <dgm:spPr/>
      <dgm:t>
        <a:bodyPr/>
        <a:lstStyle/>
        <a:p>
          <a:endParaRPr lang="sk-SK"/>
        </a:p>
      </dgm:t>
    </dgm:pt>
    <dgm:pt modelId="{CF09B61B-7669-344F-BD42-8C7AA976EE2F}" type="pres">
      <dgm:prSet presAssocID="{434A8879-F3ED-4172-9937-F88F8E92213B}" presName="sibTrans" presStyleCnt="0"/>
      <dgm:spPr/>
    </dgm:pt>
    <dgm:pt modelId="{9F7140EC-474A-9640-9ABC-15BFF3886C3C}" type="pres">
      <dgm:prSet presAssocID="{C044DD47-FD30-43EB-BBBF-0E6819B1E256}" presName="compositeNode" presStyleCnt="0">
        <dgm:presLayoutVars>
          <dgm:bulletEnabled val="1"/>
        </dgm:presLayoutVars>
      </dgm:prSet>
      <dgm:spPr/>
    </dgm:pt>
    <dgm:pt modelId="{1345E48B-F129-BE42-9849-F32EB8887B0A}" type="pres">
      <dgm:prSet presAssocID="{C044DD47-FD30-43EB-BBBF-0E6819B1E256}" presName="bgRect" presStyleLbl="bgAccFollowNode1" presStyleIdx="2" presStyleCnt="3"/>
      <dgm:spPr/>
      <dgm:t>
        <a:bodyPr/>
        <a:lstStyle/>
        <a:p>
          <a:endParaRPr lang="sk-SK"/>
        </a:p>
      </dgm:t>
    </dgm:pt>
    <dgm:pt modelId="{ACACBCC6-7855-0649-B52E-CEFBB2ED0759}" type="pres">
      <dgm:prSet presAssocID="{2C3A2C4D-823F-4906-A83A-6808EE17FBB7}" presName="sibTransNodeCircle" presStyleLbl="alignNode1" presStyleIdx="4" presStyleCnt="6">
        <dgm:presLayoutVars>
          <dgm:chMax val="0"/>
          <dgm:bulletEnabled/>
        </dgm:presLayoutVars>
      </dgm:prSet>
      <dgm:spPr/>
      <dgm:t>
        <a:bodyPr/>
        <a:lstStyle/>
        <a:p>
          <a:endParaRPr lang="sk-SK"/>
        </a:p>
      </dgm:t>
    </dgm:pt>
    <dgm:pt modelId="{8471066E-1E37-A441-BCAF-78777A8E4114}" type="pres">
      <dgm:prSet presAssocID="{C044DD47-FD30-43EB-BBBF-0E6819B1E256}" presName="bottomLine" presStyleLbl="alignNode1" presStyleIdx="5" presStyleCnt="6">
        <dgm:presLayoutVars/>
      </dgm:prSet>
      <dgm:spPr/>
    </dgm:pt>
    <dgm:pt modelId="{FA2B4F7E-EDEE-F943-8D1A-E642C67ED47E}" type="pres">
      <dgm:prSet presAssocID="{C044DD47-FD30-43EB-BBBF-0E6819B1E256}" presName="nodeText" presStyleLbl="bgAccFollowNode1" presStyleIdx="2" presStyleCnt="3">
        <dgm:presLayoutVars>
          <dgm:bulletEnabled val="1"/>
        </dgm:presLayoutVars>
      </dgm:prSet>
      <dgm:spPr/>
      <dgm:t>
        <a:bodyPr/>
        <a:lstStyle/>
        <a:p>
          <a:endParaRPr lang="sk-SK"/>
        </a:p>
      </dgm:t>
    </dgm:pt>
  </dgm:ptLst>
  <dgm:cxnLst>
    <dgm:cxn modelId="{EF5D0A00-D642-0249-8BCD-E11F3D4DC052}" type="presOf" srcId="{C044DD47-FD30-43EB-BBBF-0E6819B1E256}" destId="{1345E48B-F129-BE42-9849-F32EB8887B0A}" srcOrd="0" destOrd="0" presId="urn:microsoft.com/office/officeart/2016/7/layout/BasicLinearProcessNumbered"/>
    <dgm:cxn modelId="{0EF8E4E8-BDB0-4AEE-94E9-CB40E91F9798}" srcId="{4C58A343-34F9-4A3F-A00C-0B2656D7EEE5}" destId="{2224C4C6-5218-4675-9B65-22CB2939B8B7}" srcOrd="1" destOrd="0" parTransId="{D59634FE-C088-4D70-955A-7080AFF46ABD}" sibTransId="{434A8879-F3ED-4172-9937-F88F8E92213B}"/>
    <dgm:cxn modelId="{CCA06E80-2D7D-4643-ADDA-34EBE6C598A8}" type="presOf" srcId="{2224C4C6-5218-4675-9B65-22CB2939B8B7}" destId="{DA801085-5317-F940-A594-4BAECE6711E3}" srcOrd="1" destOrd="0" presId="urn:microsoft.com/office/officeart/2016/7/layout/BasicLinearProcessNumbered"/>
    <dgm:cxn modelId="{D237C1BA-4653-C542-B40B-2AEB2B154D66}" type="presOf" srcId="{6781BE56-6ED8-4C8E-B516-B3318F1DBEAA}" destId="{4A441276-AFBF-E040-9CE1-EEBB9B95CD69}" srcOrd="0" destOrd="0" presId="urn:microsoft.com/office/officeart/2016/7/layout/BasicLinearProcessNumbered"/>
    <dgm:cxn modelId="{8DA1A2B6-C4E4-F645-BBD5-28DAC8980F01}" type="presOf" srcId="{4C58A343-34F9-4A3F-A00C-0B2656D7EEE5}" destId="{6F3B71F6-8956-0347-87BA-74D4DEC2AFBA}" srcOrd="0" destOrd="0" presId="urn:microsoft.com/office/officeart/2016/7/layout/BasicLinearProcessNumbered"/>
    <dgm:cxn modelId="{6F9535C2-4FA3-4B9C-B974-D6F8CBB4C123}" srcId="{4C58A343-34F9-4A3F-A00C-0B2656D7EEE5}" destId="{C044DD47-FD30-43EB-BBBF-0E6819B1E256}" srcOrd="2" destOrd="0" parTransId="{3D3CD298-EE13-4D37-A7E2-14C855DCDF5C}" sibTransId="{2C3A2C4D-823F-4906-A83A-6808EE17FBB7}"/>
    <dgm:cxn modelId="{518B152F-4327-D446-AA55-0358A777D759}" type="presOf" srcId="{2EBF24C9-EDDA-453A-A3A0-16E2BC724837}" destId="{C00277F5-FD71-C847-ACC9-4851006FCBB6}" srcOrd="0" destOrd="0" presId="urn:microsoft.com/office/officeart/2016/7/layout/BasicLinearProcessNumbered"/>
    <dgm:cxn modelId="{2F3EA22F-AAD8-B043-BB63-88573EE309EC}" type="presOf" srcId="{6781BE56-6ED8-4C8E-B516-B3318F1DBEAA}" destId="{4A35087C-CA06-0E4E-B175-793A3EAC65CA}" srcOrd="1" destOrd="0" presId="urn:microsoft.com/office/officeart/2016/7/layout/BasicLinearProcessNumbered"/>
    <dgm:cxn modelId="{F6625A02-15E8-6C43-81BD-CE33BDF40A7B}" type="presOf" srcId="{2224C4C6-5218-4675-9B65-22CB2939B8B7}" destId="{2BB43A6E-FF3B-624B-BB3A-FA7A4983BD14}" srcOrd="0" destOrd="0" presId="urn:microsoft.com/office/officeart/2016/7/layout/BasicLinearProcessNumbered"/>
    <dgm:cxn modelId="{AA3F5050-8587-4180-99B3-3FF5CC7A6225}" srcId="{4C58A343-34F9-4A3F-A00C-0B2656D7EEE5}" destId="{6781BE56-6ED8-4C8E-B516-B3318F1DBEAA}" srcOrd="0" destOrd="0" parTransId="{0BCF20B5-CB77-4A63-951D-E7600E49520C}" sibTransId="{2EBF24C9-EDDA-453A-A3A0-16E2BC724837}"/>
    <dgm:cxn modelId="{39A564C7-A3F8-7C46-AD30-B3B676D41211}" type="presOf" srcId="{434A8879-F3ED-4172-9937-F88F8E92213B}" destId="{EBDAB29C-1B6F-584F-8BFD-69B7C5303717}" srcOrd="0" destOrd="0" presId="urn:microsoft.com/office/officeart/2016/7/layout/BasicLinearProcessNumbered"/>
    <dgm:cxn modelId="{450D7712-2A5D-954A-B497-160345D58245}" type="presOf" srcId="{2C3A2C4D-823F-4906-A83A-6808EE17FBB7}" destId="{ACACBCC6-7855-0649-B52E-CEFBB2ED0759}" srcOrd="0" destOrd="0" presId="urn:microsoft.com/office/officeart/2016/7/layout/BasicLinearProcessNumbered"/>
    <dgm:cxn modelId="{60B25C34-A814-3E44-A03D-8F0AF25F318C}" type="presOf" srcId="{C044DD47-FD30-43EB-BBBF-0E6819B1E256}" destId="{FA2B4F7E-EDEE-F943-8D1A-E642C67ED47E}" srcOrd="1" destOrd="0" presId="urn:microsoft.com/office/officeart/2016/7/layout/BasicLinearProcessNumbered"/>
    <dgm:cxn modelId="{E20AB3BC-3893-3F4E-9067-A30CC5BA9FD3}" type="presParOf" srcId="{6F3B71F6-8956-0347-87BA-74D4DEC2AFBA}" destId="{C4DA6C9E-6BE6-CA46-8A71-90A3E0E8BF5F}" srcOrd="0" destOrd="0" presId="urn:microsoft.com/office/officeart/2016/7/layout/BasicLinearProcessNumbered"/>
    <dgm:cxn modelId="{18201EB7-BF91-574C-B181-628C8C6ACDE2}" type="presParOf" srcId="{C4DA6C9E-6BE6-CA46-8A71-90A3E0E8BF5F}" destId="{4A441276-AFBF-E040-9CE1-EEBB9B95CD69}" srcOrd="0" destOrd="0" presId="urn:microsoft.com/office/officeart/2016/7/layout/BasicLinearProcessNumbered"/>
    <dgm:cxn modelId="{06F56B36-0255-B344-B58A-6C7D9437C60C}" type="presParOf" srcId="{C4DA6C9E-6BE6-CA46-8A71-90A3E0E8BF5F}" destId="{C00277F5-FD71-C847-ACC9-4851006FCBB6}" srcOrd="1" destOrd="0" presId="urn:microsoft.com/office/officeart/2016/7/layout/BasicLinearProcessNumbered"/>
    <dgm:cxn modelId="{9D5AAE55-CDB6-6044-B7DF-AF881BE08B64}" type="presParOf" srcId="{C4DA6C9E-6BE6-CA46-8A71-90A3E0E8BF5F}" destId="{6A813D07-0DC0-B042-A548-72EF6A4B30A9}" srcOrd="2" destOrd="0" presId="urn:microsoft.com/office/officeart/2016/7/layout/BasicLinearProcessNumbered"/>
    <dgm:cxn modelId="{C71FE238-5D67-D444-A085-0D6F8CCE0118}" type="presParOf" srcId="{C4DA6C9E-6BE6-CA46-8A71-90A3E0E8BF5F}" destId="{4A35087C-CA06-0E4E-B175-793A3EAC65CA}" srcOrd="3" destOrd="0" presId="urn:microsoft.com/office/officeart/2016/7/layout/BasicLinearProcessNumbered"/>
    <dgm:cxn modelId="{0BBBAC50-DF7C-C743-89C6-13C325135D55}" type="presParOf" srcId="{6F3B71F6-8956-0347-87BA-74D4DEC2AFBA}" destId="{63C7B834-1897-E047-8FDF-B09B7E5F474F}" srcOrd="1" destOrd="0" presId="urn:microsoft.com/office/officeart/2016/7/layout/BasicLinearProcessNumbered"/>
    <dgm:cxn modelId="{66AC5BDB-E2B1-A244-9FBD-9699B33B6A4B}" type="presParOf" srcId="{6F3B71F6-8956-0347-87BA-74D4DEC2AFBA}" destId="{AC05E6D9-F122-CA4C-8B5C-6643E6D5293D}" srcOrd="2" destOrd="0" presId="urn:microsoft.com/office/officeart/2016/7/layout/BasicLinearProcessNumbered"/>
    <dgm:cxn modelId="{45F6799C-9CBA-2948-8469-BE145CBDEC16}" type="presParOf" srcId="{AC05E6D9-F122-CA4C-8B5C-6643E6D5293D}" destId="{2BB43A6E-FF3B-624B-BB3A-FA7A4983BD14}" srcOrd="0" destOrd="0" presId="urn:microsoft.com/office/officeart/2016/7/layout/BasicLinearProcessNumbered"/>
    <dgm:cxn modelId="{597E2207-05A2-2942-897E-04EB2DC26A76}" type="presParOf" srcId="{AC05E6D9-F122-CA4C-8B5C-6643E6D5293D}" destId="{EBDAB29C-1B6F-584F-8BFD-69B7C5303717}" srcOrd="1" destOrd="0" presId="urn:microsoft.com/office/officeart/2016/7/layout/BasicLinearProcessNumbered"/>
    <dgm:cxn modelId="{E37E7713-116B-8042-9751-785910404290}" type="presParOf" srcId="{AC05E6D9-F122-CA4C-8B5C-6643E6D5293D}" destId="{8EA8C4AD-D2D1-E745-812E-E457D72DAE91}" srcOrd="2" destOrd="0" presId="urn:microsoft.com/office/officeart/2016/7/layout/BasicLinearProcessNumbered"/>
    <dgm:cxn modelId="{7C862463-4435-E545-8B07-0A9E8A894DBA}" type="presParOf" srcId="{AC05E6D9-F122-CA4C-8B5C-6643E6D5293D}" destId="{DA801085-5317-F940-A594-4BAECE6711E3}" srcOrd="3" destOrd="0" presId="urn:microsoft.com/office/officeart/2016/7/layout/BasicLinearProcessNumbered"/>
    <dgm:cxn modelId="{EDDE1094-7A56-AE48-99CD-2BBE615C70C9}" type="presParOf" srcId="{6F3B71F6-8956-0347-87BA-74D4DEC2AFBA}" destId="{CF09B61B-7669-344F-BD42-8C7AA976EE2F}" srcOrd="3" destOrd="0" presId="urn:microsoft.com/office/officeart/2016/7/layout/BasicLinearProcessNumbered"/>
    <dgm:cxn modelId="{E4D4BB45-ADCB-F84B-8C77-323DF07D9FEE}" type="presParOf" srcId="{6F3B71F6-8956-0347-87BA-74D4DEC2AFBA}" destId="{9F7140EC-474A-9640-9ABC-15BFF3886C3C}" srcOrd="4" destOrd="0" presId="urn:microsoft.com/office/officeart/2016/7/layout/BasicLinearProcessNumbered"/>
    <dgm:cxn modelId="{F8365C3B-5579-1E4B-9192-11EE9779D15D}" type="presParOf" srcId="{9F7140EC-474A-9640-9ABC-15BFF3886C3C}" destId="{1345E48B-F129-BE42-9849-F32EB8887B0A}" srcOrd="0" destOrd="0" presId="urn:microsoft.com/office/officeart/2016/7/layout/BasicLinearProcessNumbered"/>
    <dgm:cxn modelId="{2B90880E-8D81-5C43-9B6B-05FE13A6D625}" type="presParOf" srcId="{9F7140EC-474A-9640-9ABC-15BFF3886C3C}" destId="{ACACBCC6-7855-0649-B52E-CEFBB2ED0759}" srcOrd="1" destOrd="0" presId="urn:microsoft.com/office/officeart/2016/7/layout/BasicLinearProcessNumbered"/>
    <dgm:cxn modelId="{D436EFEF-89C6-AE4D-ADD5-4E10D972D59E}" type="presParOf" srcId="{9F7140EC-474A-9640-9ABC-15BFF3886C3C}" destId="{8471066E-1E37-A441-BCAF-78777A8E4114}" srcOrd="2" destOrd="0" presId="urn:microsoft.com/office/officeart/2016/7/layout/BasicLinearProcessNumbered"/>
    <dgm:cxn modelId="{9117A7BB-80AF-A542-85CC-A5CD44943A4E}" type="presParOf" srcId="{9F7140EC-474A-9640-9ABC-15BFF3886C3C}" destId="{FA2B4F7E-EDEE-F943-8D1A-E642C67ED47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k-SK"/>
              <a:t>Kliknutím upravte štýl predlohy nadpisu</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247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563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859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653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pPr/>
              <a:t>4/26/2021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880839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91219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257300" y="2909102"/>
            <a:ext cx="4800600" cy="299639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633864" y="2909102"/>
            <a:ext cx="4800600" cy="299639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3296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055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393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k-SK"/>
              <a:t>Kliknutím upravte štýl predlohy nadpisu</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4/26/2021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40573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k-SK"/>
              <a:t>Kliknutím upravte štýl predlohy nadpisu</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4/26/2021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732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4/26/2021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8516005"/>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4.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ACCFA7-73BB-A242-83BB-5F49A223AF32}"/>
              </a:ext>
            </a:extLst>
          </p:cNvPr>
          <p:cNvSpPr>
            <a:spLocks noGrp="1"/>
          </p:cNvSpPr>
          <p:nvPr>
            <p:ph type="ctrTitle"/>
          </p:nvPr>
        </p:nvSpPr>
        <p:spPr>
          <a:xfrm>
            <a:off x="3859203" y="1970314"/>
            <a:ext cx="4609884" cy="2289559"/>
          </a:xfrm>
        </p:spPr>
        <p:txBody>
          <a:bodyPr>
            <a:normAutofit/>
          </a:bodyPr>
          <a:lstStyle/>
          <a:p>
            <a:r>
              <a:rPr lang="sk-SK" sz="3600" b="1" noProof="1">
                <a:solidFill>
                  <a:schemeClr val="accent4">
                    <a:lumMod val="75000"/>
                  </a:schemeClr>
                </a:solidFill>
              </a:rPr>
              <a:t>Plánovanie</a:t>
            </a:r>
            <a:br>
              <a:rPr lang="sk-SK" sz="3600" b="1" noProof="1">
                <a:solidFill>
                  <a:schemeClr val="accent4">
                    <a:lumMod val="75000"/>
                  </a:schemeClr>
                </a:solidFill>
              </a:rPr>
            </a:br>
            <a:r>
              <a:rPr lang="sk-SK" sz="3600" b="1" noProof="1">
                <a:solidFill>
                  <a:schemeClr val="accent4">
                    <a:lumMod val="75000"/>
                  </a:schemeClr>
                </a:solidFill>
              </a:rPr>
              <a:t/>
            </a:r>
            <a:br>
              <a:rPr lang="sk-SK" sz="3600" b="1" noProof="1">
                <a:solidFill>
                  <a:schemeClr val="accent4">
                    <a:lumMod val="75000"/>
                  </a:schemeClr>
                </a:solidFill>
              </a:rPr>
            </a:br>
            <a:r>
              <a:rPr lang="sk-SK" sz="3600" b="1" noProof="1">
                <a:solidFill>
                  <a:schemeClr val="accent4">
                    <a:lumMod val="75000"/>
                  </a:schemeClr>
                </a:solidFill>
              </a:rPr>
              <a:t> “New normal“</a:t>
            </a:r>
            <a:endParaRPr lang="sk-SK" sz="3600" noProof="1">
              <a:solidFill>
                <a:schemeClr val="accent4">
                  <a:lumMod val="75000"/>
                </a:schemeClr>
              </a:solidFill>
            </a:endParaRPr>
          </a:p>
        </p:txBody>
      </p:sp>
      <p:sp>
        <p:nvSpPr>
          <p:cNvPr id="3" name="Podnadpis 2">
            <a:extLst>
              <a:ext uri="{FF2B5EF4-FFF2-40B4-BE49-F238E27FC236}">
                <a16:creationId xmlns:a16="http://schemas.microsoft.com/office/drawing/2014/main" xmlns="" id="{026F2BCC-D6A0-304F-9E93-F57712483D3B}"/>
              </a:ext>
            </a:extLst>
          </p:cNvPr>
          <p:cNvSpPr>
            <a:spLocks noGrp="1"/>
          </p:cNvSpPr>
          <p:nvPr>
            <p:ph type="subTitle" idx="1"/>
          </p:nvPr>
        </p:nvSpPr>
        <p:spPr/>
        <p:txBody>
          <a:bodyPr>
            <a:normAutofit lnSpcReduction="10000"/>
          </a:bodyPr>
          <a:lstStyle/>
          <a:p>
            <a:r>
              <a:rPr lang="sk-SK" dirty="0"/>
              <a:t>AKOI – 04/2121</a:t>
            </a:r>
          </a:p>
          <a:p>
            <a:r>
              <a:rPr lang="sk-SK" sz="1800" noProof="1"/>
              <a:t>Marian Štermenský</a:t>
            </a:r>
          </a:p>
        </p:txBody>
      </p:sp>
    </p:spTree>
    <p:extLst>
      <p:ext uri="{BB962C8B-B14F-4D97-AF65-F5344CB8AC3E}">
        <p14:creationId xmlns:p14="http://schemas.microsoft.com/office/powerpoint/2010/main" val="120562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2D8E759-C391-AD4B-BD27-DF949A4319C3}"/>
              </a:ext>
            </a:extLst>
          </p:cNvPr>
          <p:cNvSpPr>
            <a:spLocks noGrp="1"/>
          </p:cNvSpPr>
          <p:nvPr>
            <p:ph type="title"/>
          </p:nvPr>
        </p:nvSpPr>
        <p:spPr>
          <a:xfrm>
            <a:off x="1322614" y="258316"/>
            <a:ext cx="8610600" cy="1293028"/>
          </a:xfrm>
        </p:spPr>
        <p:txBody>
          <a:bodyPr vert="horz" lIns="91440" tIns="45720" rIns="91440" bIns="45720" rtlCol="0" anchor="ctr">
            <a:normAutofit/>
          </a:bodyPr>
          <a:lstStyle/>
          <a:p>
            <a:r>
              <a:rPr lang="sk-SK" sz="3700" dirty="0">
                <a:solidFill>
                  <a:schemeClr val="accent6">
                    <a:lumMod val="75000"/>
                  </a:schemeClr>
                </a:solidFill>
              </a:rPr>
              <a:t>3.Delegujte menej dôležité úlohy, aby ste sa zamerali na priority </a:t>
            </a:r>
          </a:p>
        </p:txBody>
      </p:sp>
      <p:graphicFrame>
        <p:nvGraphicFramePr>
          <p:cNvPr id="4" name="Zástupný objekt pre obsah 3">
            <a:extLst>
              <a:ext uri="{FF2B5EF4-FFF2-40B4-BE49-F238E27FC236}">
                <a16:creationId xmlns:a16="http://schemas.microsoft.com/office/drawing/2014/main" xmlns="" id="{A7BCD765-D197-9743-B911-73D61362601C}"/>
              </a:ext>
            </a:extLst>
          </p:cNvPr>
          <p:cNvGraphicFramePr>
            <a:graphicFrameLocks noGrp="1"/>
          </p:cNvGraphicFramePr>
          <p:nvPr>
            <p:ph idx="1"/>
            <p:extLst>
              <p:ext uri="{D42A27DB-BD31-4B8C-83A1-F6EECF244321}">
                <p14:modId xmlns:p14="http://schemas.microsoft.com/office/powerpoint/2010/main" val="2762094501"/>
              </p:ext>
            </p:extLst>
          </p:nvPr>
        </p:nvGraphicFramePr>
        <p:xfrm>
          <a:off x="7021227" y="2728037"/>
          <a:ext cx="4448748" cy="2957170"/>
        </p:xfrm>
        <a:graphic>
          <a:graphicData uri="http://schemas.openxmlformats.org/drawingml/2006/table">
            <a:tbl>
              <a:tblPr firstRow="1" firstCol="1" bandRow="1">
                <a:tableStyleId>{5C22544A-7EE6-4342-B048-85BDC9FD1C3A}</a:tableStyleId>
              </a:tblPr>
              <a:tblGrid>
                <a:gridCol w="2130078">
                  <a:extLst>
                    <a:ext uri="{9D8B030D-6E8A-4147-A177-3AD203B41FA5}">
                      <a16:colId xmlns:a16="http://schemas.microsoft.com/office/drawing/2014/main" xmlns="" val="4061309780"/>
                    </a:ext>
                  </a:extLst>
                </a:gridCol>
                <a:gridCol w="2318670">
                  <a:extLst>
                    <a:ext uri="{9D8B030D-6E8A-4147-A177-3AD203B41FA5}">
                      <a16:colId xmlns:a16="http://schemas.microsoft.com/office/drawing/2014/main" xmlns="" val="1418486982"/>
                    </a:ext>
                  </a:extLst>
                </a:gridCol>
              </a:tblGrid>
              <a:tr h="573329">
                <a:tc>
                  <a:txBody>
                    <a:bodyPr/>
                    <a:lstStyle/>
                    <a:p>
                      <a:pPr algn="ctr"/>
                      <a:r>
                        <a:rPr lang="sk-SK" sz="3000">
                          <a:effectLst/>
                        </a:rPr>
                        <a:t>Kľúčové</a:t>
                      </a:r>
                      <a:endParaRPr lang="sk-SK" sz="4300">
                        <a:effectLst/>
                        <a:latin typeface="Calibri" panose="020F0502020204030204" pitchFamily="34" charset="0"/>
                        <a:ea typeface="Calibri" panose="020F0502020204030204" pitchFamily="34" charset="0"/>
                        <a:cs typeface="Times New Roman" panose="02020603050405020304" pitchFamily="18" charset="0"/>
                      </a:endParaRPr>
                    </a:p>
                  </a:txBody>
                  <a:tcPr marL="226314" marR="226314" marT="0" marB="0"/>
                </a:tc>
                <a:tc>
                  <a:txBody>
                    <a:bodyPr/>
                    <a:lstStyle/>
                    <a:p>
                      <a:pPr algn="ctr"/>
                      <a:r>
                        <a:rPr lang="sk-SK" sz="3000">
                          <a:effectLst/>
                        </a:rPr>
                        <a:t>Vedľajšie</a:t>
                      </a:r>
                      <a:endParaRPr lang="sk-SK" sz="4300">
                        <a:effectLst/>
                        <a:latin typeface="Calibri" panose="020F0502020204030204" pitchFamily="34" charset="0"/>
                        <a:ea typeface="Calibri" panose="020F0502020204030204" pitchFamily="34" charset="0"/>
                        <a:cs typeface="Times New Roman" panose="02020603050405020304" pitchFamily="18" charset="0"/>
                      </a:endParaRPr>
                    </a:p>
                  </a:txBody>
                  <a:tcPr marL="226314" marR="226314" marT="0" marB="0"/>
                </a:tc>
                <a:extLst>
                  <a:ext uri="{0D108BD9-81ED-4DB2-BD59-A6C34878D82A}">
                    <a16:rowId xmlns:a16="http://schemas.microsoft.com/office/drawing/2014/main" xmlns="" val="4075404145"/>
                  </a:ext>
                </a:extLst>
              </a:tr>
              <a:tr h="2383841">
                <a:tc>
                  <a:txBody>
                    <a:bodyPr/>
                    <a:lstStyle/>
                    <a:p>
                      <a:r>
                        <a:rPr lang="sk-SK" sz="3000">
                          <a:effectLst/>
                        </a:rPr>
                        <a:t> </a:t>
                      </a:r>
                      <a:endParaRPr lang="sk-SK" sz="4300">
                        <a:effectLst/>
                      </a:endParaRPr>
                    </a:p>
                    <a:p>
                      <a:r>
                        <a:rPr lang="sk-SK" sz="3000">
                          <a:effectLst/>
                        </a:rPr>
                        <a:t> </a:t>
                      </a:r>
                      <a:endParaRPr lang="sk-SK" sz="4300">
                        <a:effectLst/>
                      </a:endParaRPr>
                    </a:p>
                    <a:p>
                      <a:r>
                        <a:rPr lang="sk-SK" sz="3000">
                          <a:effectLst/>
                        </a:rPr>
                        <a:t> </a:t>
                      </a:r>
                      <a:endParaRPr lang="sk-SK" sz="4300">
                        <a:effectLst/>
                      </a:endParaRPr>
                    </a:p>
                    <a:p>
                      <a:r>
                        <a:rPr lang="sk-SK" sz="3000">
                          <a:effectLst/>
                        </a:rPr>
                        <a:t> </a:t>
                      </a:r>
                      <a:endParaRPr lang="sk-SK" sz="4300">
                        <a:effectLst/>
                      </a:endParaRPr>
                    </a:p>
                    <a:p>
                      <a:r>
                        <a:rPr lang="sk-SK" sz="3000">
                          <a:effectLst/>
                        </a:rPr>
                        <a:t> </a:t>
                      </a:r>
                      <a:endParaRPr lang="sk-SK" sz="4300">
                        <a:effectLst/>
                        <a:latin typeface="Calibri" panose="020F0502020204030204" pitchFamily="34" charset="0"/>
                        <a:ea typeface="Calibri" panose="020F0502020204030204" pitchFamily="34" charset="0"/>
                        <a:cs typeface="Times New Roman" panose="02020603050405020304" pitchFamily="18" charset="0"/>
                      </a:endParaRPr>
                    </a:p>
                  </a:txBody>
                  <a:tcPr marL="226314" marR="226314" marT="0" marB="0"/>
                </a:tc>
                <a:tc>
                  <a:txBody>
                    <a:bodyPr/>
                    <a:lstStyle/>
                    <a:p>
                      <a:r>
                        <a:rPr lang="sk-SK" sz="3000" dirty="0">
                          <a:effectLst/>
                        </a:rPr>
                        <a:t> </a:t>
                      </a:r>
                      <a:endParaRPr lang="sk-SK"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226314" marR="226314" marT="0" marB="0"/>
                </a:tc>
                <a:extLst>
                  <a:ext uri="{0D108BD9-81ED-4DB2-BD59-A6C34878D82A}">
                    <a16:rowId xmlns:a16="http://schemas.microsoft.com/office/drawing/2014/main" xmlns="" val="3770183137"/>
                  </a:ext>
                </a:extLst>
              </a:tr>
            </a:tbl>
          </a:graphicData>
        </a:graphic>
      </p:graphicFrame>
      <p:sp>
        <p:nvSpPr>
          <p:cNvPr id="5" name="Rectangle 1">
            <a:extLst>
              <a:ext uri="{FF2B5EF4-FFF2-40B4-BE49-F238E27FC236}">
                <a16:creationId xmlns:a16="http://schemas.microsoft.com/office/drawing/2014/main" xmlns="" id="{F8E98703-D438-8E46-9194-D3A0F2AD9537}"/>
              </a:ext>
            </a:extLst>
          </p:cNvPr>
          <p:cNvSpPr>
            <a:spLocks noChangeArrowheads="1"/>
          </p:cNvSpPr>
          <p:nvPr/>
        </p:nvSpPr>
        <p:spPr bwMode="auto">
          <a:xfrm>
            <a:off x="1143000" y="2194559"/>
            <a:ext cx="5517214" cy="4024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R="0" lvl="0" algn="just" defTabSz="914400" fontAlgn="base">
              <a:lnSpc>
                <a:spcPct val="150000"/>
              </a:lnSpc>
              <a:spcBef>
                <a:spcPct val="0"/>
              </a:spcBef>
              <a:spcAft>
                <a:spcPts val="600"/>
              </a:spcAft>
              <a:buClrTx/>
              <a:buSzTx/>
              <a:tabLst/>
            </a:pPr>
            <a:r>
              <a:rPr lang="sk-SK" altLang="sk-SK" sz="2000" dirty="0">
                <a:solidFill>
                  <a:schemeClr val="accent1">
                    <a:lumMod val="50000"/>
                  </a:schemeClr>
                </a:solidFill>
              </a:rPr>
              <a:t>C</a:t>
            </a:r>
            <a:r>
              <a:rPr kumimoji="0" lang="sk-SK" altLang="sk-SK" sz="2000" b="0" i="0" u="none" strike="noStrike" cap="none" normalizeH="0" baseline="0" dirty="0">
                <a:ln>
                  <a:noFill/>
                </a:ln>
                <a:solidFill>
                  <a:schemeClr val="accent1">
                    <a:lumMod val="50000"/>
                  </a:schemeClr>
                </a:solidFill>
                <a:effectLst/>
              </a:rPr>
              <a:t>hcete sa vrátiť k rozvoju svojich kľúčových aktivít?</a:t>
            </a:r>
          </a:p>
          <a:p>
            <a:pPr marL="0" marR="0" lvl="0" indent="-228600" algn="just" defTabSz="914400" fontAlgn="base">
              <a:lnSpc>
                <a:spcPct val="150000"/>
              </a:lnSpc>
              <a:spcBef>
                <a:spcPct val="0"/>
              </a:spcBef>
              <a:spcAft>
                <a:spcPts val="600"/>
              </a:spcAft>
              <a:buClrTx/>
              <a:buSzTx/>
              <a:buFont typeface="Arial" panose="020B0604020202020204" pitchFamily="34" charset="0"/>
              <a:buChar char="•"/>
              <a:tabLst/>
            </a:pPr>
            <a:r>
              <a:rPr kumimoji="0" lang="sk-SK" altLang="sk-SK" b="0" i="0" u="none" strike="noStrike" cap="none" normalizeH="0" baseline="0" dirty="0">
                <a:ln>
                  <a:noFill/>
                </a:ln>
                <a:effectLst/>
              </a:rPr>
              <a:t> Bude to vyžadovať značný časový záväzok, vzhľadom na zložitosť momentálne situácie. Aj takáto zložitá situácia však ponúka príležitosti delegovať vedľajšie činnosti. Delegácia úloh pomáha organizáciám, aby zamerali svoju pozornosť tam, kde je to najpotrebnejšie. </a:t>
            </a:r>
          </a:p>
          <a:p>
            <a:pPr marR="0" lvl="0" algn="just" defTabSz="914400" fontAlgn="base">
              <a:lnSpc>
                <a:spcPct val="90000"/>
              </a:lnSpc>
              <a:spcBef>
                <a:spcPct val="0"/>
              </a:spcBef>
              <a:spcAft>
                <a:spcPts val="600"/>
              </a:spcAft>
              <a:buClrTx/>
              <a:buSzTx/>
              <a:tabLst/>
            </a:pPr>
            <a:r>
              <a:rPr kumimoji="0" lang="sk-SK" altLang="sk-SK" b="0" i="0" u="none" strike="noStrike" cap="none" normalizeH="0" baseline="0" dirty="0">
                <a:ln>
                  <a:noFill/>
                </a:ln>
                <a:effectLst/>
              </a:rPr>
              <a:t/>
            </a:r>
            <a:br>
              <a:rPr kumimoji="0" lang="sk-SK" altLang="sk-SK" b="0" i="0" u="none" strike="noStrike" cap="none" normalizeH="0" baseline="0" dirty="0">
                <a:ln>
                  <a:noFill/>
                </a:ln>
                <a:effectLst/>
              </a:rPr>
            </a:br>
            <a:endParaRPr kumimoji="0" lang="sk-SK" altLang="sk-SK" b="0" i="0" u="none" strike="noStrike" cap="none" normalizeH="0" baseline="0" dirty="0">
              <a:ln>
                <a:noFill/>
              </a:ln>
              <a:effectLst/>
            </a:endParaRPr>
          </a:p>
        </p:txBody>
      </p:sp>
      <p:sp>
        <p:nvSpPr>
          <p:cNvPr id="6" name="BlokTextu 5">
            <a:extLst>
              <a:ext uri="{FF2B5EF4-FFF2-40B4-BE49-F238E27FC236}">
                <a16:creationId xmlns:a16="http://schemas.microsoft.com/office/drawing/2014/main" xmlns="" id="{711CD442-1231-0743-B3DA-9D028C015622}"/>
              </a:ext>
            </a:extLst>
          </p:cNvPr>
          <p:cNvSpPr txBox="1"/>
          <p:nvPr/>
        </p:nvSpPr>
        <p:spPr>
          <a:xfrm>
            <a:off x="7021227" y="2123000"/>
            <a:ext cx="4448748" cy="369332"/>
          </a:xfrm>
          <a:prstGeom prst="rect">
            <a:avLst/>
          </a:prstGeom>
          <a:noFill/>
        </p:spPr>
        <p:txBody>
          <a:bodyPr wrap="square" rtlCol="0">
            <a:spAutoFit/>
          </a:bodyPr>
          <a:lstStyle/>
          <a:p>
            <a:pPr algn="ctr"/>
            <a:r>
              <a:rPr lang="sk-SK" altLang="sk-SK" b="1" dirty="0">
                <a:solidFill>
                  <a:schemeClr val="accent1">
                    <a:lumMod val="50000"/>
                  </a:schemeClr>
                </a:solidFill>
              </a:rPr>
              <a:t>IDENTIFIKUJTE SVOJE  AKTIVITY</a:t>
            </a:r>
            <a:endParaRPr lang="sk-SK" b="1" dirty="0">
              <a:solidFill>
                <a:schemeClr val="accent1">
                  <a:lumMod val="50000"/>
                </a:schemeClr>
              </a:solidFill>
            </a:endParaRPr>
          </a:p>
        </p:txBody>
      </p:sp>
    </p:spTree>
    <p:extLst>
      <p:ext uri="{BB962C8B-B14F-4D97-AF65-F5344CB8AC3E}">
        <p14:creationId xmlns:p14="http://schemas.microsoft.com/office/powerpoint/2010/main" val="92164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7EC9496-E49C-7B40-B587-7782EB0B7B3B}"/>
              </a:ext>
            </a:extLst>
          </p:cNvPr>
          <p:cNvSpPr>
            <a:spLocks noGrp="1"/>
          </p:cNvSpPr>
          <p:nvPr>
            <p:ph type="title"/>
          </p:nvPr>
        </p:nvSpPr>
        <p:spPr/>
        <p:txBody>
          <a:bodyPr>
            <a:normAutofit/>
          </a:bodyPr>
          <a:lstStyle/>
          <a:p>
            <a:r>
              <a:rPr lang="sk-SK" sz="3600" dirty="0">
                <a:solidFill>
                  <a:schemeClr val="accent6">
                    <a:lumMod val="75000"/>
                  </a:schemeClr>
                </a:solidFill>
              </a:rPr>
              <a:t>4.Vyjasnite priority a nastavte  </a:t>
            </a:r>
            <a:br>
              <a:rPr lang="sk-SK" sz="3600" dirty="0">
                <a:solidFill>
                  <a:schemeClr val="accent6">
                    <a:lumMod val="75000"/>
                  </a:schemeClr>
                </a:solidFill>
              </a:rPr>
            </a:br>
            <a:r>
              <a:rPr lang="sk-SK" sz="3600" dirty="0">
                <a:solidFill>
                  <a:schemeClr val="accent6">
                    <a:lumMod val="75000"/>
                  </a:schemeClr>
                </a:solidFill>
              </a:rPr>
              <a:t>„Nové minimum“</a:t>
            </a:r>
          </a:p>
        </p:txBody>
      </p:sp>
      <p:sp>
        <p:nvSpPr>
          <p:cNvPr id="3" name="Zástupný objekt pre obsah 2">
            <a:extLst>
              <a:ext uri="{FF2B5EF4-FFF2-40B4-BE49-F238E27FC236}">
                <a16:creationId xmlns:a16="http://schemas.microsoft.com/office/drawing/2014/main" xmlns="" id="{9C18CFA0-349E-B347-B847-AB570584C58C}"/>
              </a:ext>
            </a:extLst>
          </p:cNvPr>
          <p:cNvSpPr>
            <a:spLocks noGrp="1"/>
          </p:cNvSpPr>
          <p:nvPr>
            <p:ph idx="1"/>
          </p:nvPr>
        </p:nvSpPr>
        <p:spPr/>
        <p:txBody>
          <a:bodyPr>
            <a:normAutofit/>
          </a:bodyPr>
          <a:lstStyle/>
          <a:p>
            <a:pPr algn="just"/>
            <a:r>
              <a:rPr lang="sk-SK" dirty="0"/>
              <a:t>„</a:t>
            </a:r>
            <a:r>
              <a:rPr lang="sk-SK" u="sng" dirty="0"/>
              <a:t>Nové minimum</a:t>
            </a:r>
            <a:r>
              <a:rPr lang="sk-SK" dirty="0"/>
              <a:t>“ </a:t>
            </a:r>
            <a:r>
              <a:rPr lang="sk-SK" dirty="0">
                <a:solidFill>
                  <a:schemeClr val="accent1">
                    <a:lumMod val="50000"/>
                  </a:schemeClr>
                </a:solidFill>
              </a:rPr>
              <a:t>je o minimalizácii negatívnych dopadov na </a:t>
            </a:r>
            <a:r>
              <a:rPr lang="sk-SK" b="1" dirty="0">
                <a:solidFill>
                  <a:schemeClr val="accent1">
                    <a:lumMod val="50000"/>
                  </a:schemeClr>
                </a:solidFill>
              </a:rPr>
              <a:t>ľudí a organizáciu </a:t>
            </a:r>
            <a:r>
              <a:rPr lang="sk-SK" dirty="0"/>
              <a:t>a dáva do povedomia, </a:t>
            </a:r>
            <a:r>
              <a:rPr lang="sk-SK" dirty="0">
                <a:solidFill>
                  <a:schemeClr val="accent1">
                    <a:lumMod val="50000"/>
                  </a:schemeClr>
                </a:solidFill>
              </a:rPr>
              <a:t>čo je skutočne nevyhnutné na podporu oboch</a:t>
            </a:r>
            <a:r>
              <a:rPr lang="sk-SK" dirty="0"/>
              <a:t>. </a:t>
            </a:r>
          </a:p>
          <a:p>
            <a:pPr algn="just"/>
            <a:r>
              <a:rPr lang="sk-SK" dirty="0"/>
              <a:t> Ak investujete veľa energie a zdrojov do programov, projektov procesov čo „máme lebo je dobré ich mať“ ale v skutočnosti sú pre chod spoločnosti zbytočné, môžete sa zamyslieť nad uvoľnením nákladov spojených s udržovaním týchto projektov. </a:t>
            </a:r>
          </a:p>
          <a:p>
            <a:pPr algn="just"/>
            <a:r>
              <a:rPr lang="sk-SK" dirty="0"/>
              <a:t>Do popredia sa dostáva potreba a nevyhnutnosť udržať zamestnancov a preto aj nastavenie priorít pravdepodobne smeruje k stabilizácii zamestnancov. Pokiaľ sa vám podarí zbaviť sa neperspektívnych projektov a procesov, môžete dané zdroje nasmerovať práve týmto smerom.</a:t>
            </a:r>
          </a:p>
          <a:p>
            <a:pPr marL="0" indent="0" algn="just">
              <a:buNone/>
            </a:pPr>
            <a:endParaRPr lang="sk-SK" dirty="0"/>
          </a:p>
        </p:txBody>
      </p:sp>
    </p:spTree>
    <p:extLst>
      <p:ext uri="{BB962C8B-B14F-4D97-AF65-F5344CB8AC3E}">
        <p14:creationId xmlns:p14="http://schemas.microsoft.com/office/powerpoint/2010/main" val="18525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0851669-7281-49C2-8BF0-67BA70EC1A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xmlns="" id="{36A418FC-9C0D-3F41-A7A5-7B97841B9D99}"/>
              </a:ext>
            </a:extLst>
          </p:cNvPr>
          <p:cNvSpPr>
            <a:spLocks noGrp="1"/>
          </p:cNvSpPr>
          <p:nvPr>
            <p:ph type="title"/>
          </p:nvPr>
        </p:nvSpPr>
        <p:spPr>
          <a:xfrm>
            <a:off x="2895600" y="271528"/>
            <a:ext cx="8534399" cy="1413758"/>
          </a:xfrm>
        </p:spPr>
        <p:txBody>
          <a:bodyPr anchor="b">
            <a:normAutofit/>
          </a:bodyPr>
          <a:lstStyle/>
          <a:p>
            <a:pPr algn="ctr"/>
            <a:r>
              <a:rPr lang="sk-SK" sz="4000" dirty="0"/>
              <a:t>5. Zamerajte sa na obmedzenie zbytočných nákladov</a:t>
            </a:r>
          </a:p>
        </p:txBody>
      </p:sp>
      <p:sp>
        <p:nvSpPr>
          <p:cNvPr id="10" name="Freeform: Shape 9">
            <a:extLst>
              <a:ext uri="{FF2B5EF4-FFF2-40B4-BE49-F238E27FC236}">
                <a16:creationId xmlns:a16="http://schemas.microsoft.com/office/drawing/2014/main" xmlns="" id="{16992B13-74C4-4370-93C5-F5403D944D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xmlns="" id="{A3AE1F77-1EC8-47BA-A381-B6618A2FCD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jekt pre obsah 2">
            <a:extLst>
              <a:ext uri="{FF2B5EF4-FFF2-40B4-BE49-F238E27FC236}">
                <a16:creationId xmlns:a16="http://schemas.microsoft.com/office/drawing/2014/main" xmlns="" id="{A75E753F-E55D-684E-9161-FBA77E40D18C}"/>
              </a:ext>
            </a:extLst>
          </p:cNvPr>
          <p:cNvSpPr>
            <a:spLocks noGrp="1"/>
          </p:cNvSpPr>
          <p:nvPr>
            <p:ph idx="1"/>
          </p:nvPr>
        </p:nvSpPr>
        <p:spPr>
          <a:xfrm>
            <a:off x="2804128" y="1956814"/>
            <a:ext cx="8858864" cy="4194307"/>
          </a:xfrm>
        </p:spPr>
        <p:txBody>
          <a:bodyPr>
            <a:normAutofit fontScale="85000" lnSpcReduction="10000"/>
          </a:bodyPr>
          <a:lstStyle/>
          <a:p>
            <a:pPr>
              <a:lnSpc>
                <a:spcPct val="170000"/>
              </a:lnSpc>
            </a:pPr>
            <a:r>
              <a:rPr lang="sk-SK" sz="2300" dirty="0">
                <a:solidFill>
                  <a:schemeClr val="accent1">
                    <a:lumMod val="50000"/>
                  </a:schemeClr>
                </a:solidFill>
              </a:rPr>
              <a:t>Organizácie digitalizujú a upravujú pracovné procesy. Pri implementácii digitálnych nástrojov môžete zvýšiť bezpečnosť, efektívnosť a znížiť náklady. </a:t>
            </a:r>
          </a:p>
          <a:p>
            <a:pPr>
              <a:lnSpc>
                <a:spcPct val="170000"/>
              </a:lnSpc>
            </a:pPr>
            <a:r>
              <a:rPr lang="sk-SK" sz="2300" dirty="0">
                <a:solidFill>
                  <a:schemeClr val="accent1">
                    <a:lumMod val="50000"/>
                  </a:schemeClr>
                </a:solidFill>
              </a:rPr>
              <a:t>Prijímajte nápady priamo od zamestnancov – zrýchľuje to prijatie daných opatrení.</a:t>
            </a:r>
          </a:p>
          <a:p>
            <a:pPr marL="0" indent="0">
              <a:lnSpc>
                <a:spcPct val="170000"/>
              </a:lnSpc>
              <a:buNone/>
            </a:pPr>
            <a:endParaRPr lang="sk-SK" dirty="0"/>
          </a:p>
          <a:p>
            <a:pPr marL="0" indent="0">
              <a:lnSpc>
                <a:spcPct val="100000"/>
              </a:lnSpc>
              <a:buNone/>
            </a:pPr>
            <a:r>
              <a:rPr lang="sk-SK" sz="1900" dirty="0">
                <a:solidFill>
                  <a:schemeClr val="accent1">
                    <a:lumMod val="50000"/>
                  </a:schemeClr>
                </a:solidFill>
              </a:rPr>
              <a:t>Pandémia ukázala, ako neuveriteľne prispôsobivá väčšina ľudí (a organizácií) je. Prispôsobiť môžete rôzne oblasti pôsobenia, napríklad:</a:t>
            </a:r>
          </a:p>
          <a:p>
            <a:pPr marL="0" indent="0">
              <a:lnSpc>
                <a:spcPct val="100000"/>
              </a:lnSpc>
              <a:buNone/>
            </a:pPr>
            <a:r>
              <a:rPr lang="sk-SK" sz="1800" dirty="0"/>
              <a:t>• Ktorí ľudia alebo oddelenia sa k sebe hodia najlepšie a majú efektívnu spoluprácu? </a:t>
            </a:r>
          </a:p>
          <a:p>
            <a:pPr marL="0" indent="0">
              <a:lnSpc>
                <a:spcPct val="100000"/>
              </a:lnSpc>
              <a:buNone/>
            </a:pPr>
            <a:r>
              <a:rPr lang="sk-SK" sz="1800" dirty="0"/>
              <a:t>• Ako sa môžu zmeniť zručnosti, ktoré by zamestnanec mal mať?</a:t>
            </a:r>
          </a:p>
          <a:p>
            <a:pPr marL="0" indent="0">
              <a:lnSpc>
                <a:spcPct val="100000"/>
              </a:lnSpc>
              <a:buNone/>
            </a:pPr>
            <a:r>
              <a:rPr lang="sk-SK" sz="1800" dirty="0"/>
              <a:t>• Ktorí ľudia by sa mali prioritne vrátiť do kancelárie a ktorí ostať pracovať z domu?</a:t>
            </a:r>
          </a:p>
          <a:p>
            <a:pPr marL="0" indent="0">
              <a:lnSpc>
                <a:spcPct val="100000"/>
              </a:lnSpc>
              <a:buNone/>
            </a:pPr>
            <a:r>
              <a:rPr lang="sk-SK" sz="1800" dirty="0"/>
              <a:t>Teraz je vhodný čas na zaradenie transformačného programu a prípravu „nového normálu“ v rámci postupnosti návratu do práce.</a:t>
            </a:r>
          </a:p>
          <a:p>
            <a:pPr>
              <a:lnSpc>
                <a:spcPct val="100000"/>
              </a:lnSpc>
            </a:pPr>
            <a:endParaRPr lang="sk-SK" sz="1800" dirty="0"/>
          </a:p>
        </p:txBody>
      </p:sp>
    </p:spTree>
    <p:extLst>
      <p:ext uri="{BB962C8B-B14F-4D97-AF65-F5344CB8AC3E}">
        <p14:creationId xmlns:p14="http://schemas.microsoft.com/office/powerpoint/2010/main" val="448471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44E8273-3FBA-204D-8EDB-34DE4426E762}"/>
              </a:ext>
            </a:extLst>
          </p:cNvPr>
          <p:cNvSpPr>
            <a:spLocks noGrp="1"/>
          </p:cNvSpPr>
          <p:nvPr>
            <p:ph type="title"/>
          </p:nvPr>
        </p:nvSpPr>
        <p:spPr>
          <a:xfrm>
            <a:off x="1251678" y="382385"/>
            <a:ext cx="10178322" cy="596023"/>
          </a:xfrm>
        </p:spPr>
        <p:txBody>
          <a:bodyPr>
            <a:normAutofit/>
          </a:bodyPr>
          <a:lstStyle/>
          <a:p>
            <a:r>
              <a:rPr lang="sk-SK" sz="3600" dirty="0">
                <a:solidFill>
                  <a:schemeClr val="accent6">
                    <a:lumMod val="75000"/>
                  </a:schemeClr>
                </a:solidFill>
              </a:rPr>
              <a:t>6.Využite zmenu na optimalizovanie</a:t>
            </a:r>
          </a:p>
        </p:txBody>
      </p:sp>
      <p:sp>
        <p:nvSpPr>
          <p:cNvPr id="3" name="Zástupný objekt pre obsah 2">
            <a:extLst>
              <a:ext uri="{FF2B5EF4-FFF2-40B4-BE49-F238E27FC236}">
                <a16:creationId xmlns:a16="http://schemas.microsoft.com/office/drawing/2014/main" xmlns="" id="{9C948FB4-24E7-8F46-8EF5-8C02F2BE8B69}"/>
              </a:ext>
            </a:extLst>
          </p:cNvPr>
          <p:cNvSpPr>
            <a:spLocks noGrp="1"/>
          </p:cNvSpPr>
          <p:nvPr>
            <p:ph idx="1"/>
          </p:nvPr>
        </p:nvSpPr>
        <p:spPr>
          <a:xfrm>
            <a:off x="1251678" y="1665515"/>
            <a:ext cx="10178322" cy="4214078"/>
          </a:xfrm>
        </p:spPr>
        <p:txBody>
          <a:bodyPr>
            <a:normAutofit/>
          </a:bodyPr>
          <a:lstStyle/>
          <a:p>
            <a:pPr marL="0" indent="0" algn="just">
              <a:buNone/>
            </a:pPr>
            <a:r>
              <a:rPr lang="sk-SK" sz="2400" dirty="0">
                <a:solidFill>
                  <a:schemeClr val="accent1">
                    <a:lumMod val="50000"/>
                  </a:schemeClr>
                </a:solidFill>
              </a:rPr>
              <a:t>Keď sú organizácie nútené robiť viac za menej, je vhodné sa zamerať na optimalizáciu. </a:t>
            </a:r>
          </a:p>
          <a:p>
            <a:pPr marL="0" indent="0" algn="just">
              <a:buNone/>
            </a:pPr>
            <a:r>
              <a:rPr lang="sk-SK" sz="2400" dirty="0">
                <a:solidFill>
                  <a:schemeClr val="accent1">
                    <a:lumMod val="50000"/>
                  </a:schemeClr>
                </a:solidFill>
              </a:rPr>
              <a:t>Aké môžu byť okruhy transformácie spoločnosti:</a:t>
            </a:r>
          </a:p>
          <a:p>
            <a:pPr marL="0" indent="0" algn="just">
              <a:buNone/>
            </a:pPr>
            <a:r>
              <a:rPr lang="sk-SK" dirty="0"/>
              <a:t>• Digitálna transformácia aktivít tak, aby boli odolné voči krízam</a:t>
            </a:r>
          </a:p>
          <a:p>
            <a:pPr marL="0" indent="0" algn="just">
              <a:buNone/>
            </a:pPr>
            <a:r>
              <a:rPr lang="sk-SK" dirty="0"/>
              <a:t>• Podporujte rezilienciu zamestnancov a celej organizácie</a:t>
            </a:r>
          </a:p>
          <a:p>
            <a:pPr marL="0" indent="0" algn="just">
              <a:buNone/>
            </a:pPr>
            <a:r>
              <a:rPr lang="sk-SK" dirty="0"/>
              <a:t>• Definujte nové správanie lídrov a hodnotenie výkonu pri práci na diaľku</a:t>
            </a:r>
          </a:p>
          <a:p>
            <a:pPr marL="0" indent="0" algn="just">
              <a:buNone/>
            </a:pPr>
            <a:r>
              <a:rPr lang="sk-SK" dirty="0"/>
              <a:t>• Zmeniť vzdelávanie alebo organizačné štruktúry, tieto zmeny môžu odrážať posun hodnôt</a:t>
            </a:r>
          </a:p>
          <a:p>
            <a:pPr marL="0" indent="0" algn="just">
              <a:buNone/>
            </a:pPr>
            <a:r>
              <a:rPr lang="sk-SK" dirty="0"/>
              <a:t>• Pracujte s očakávaniami zamestnancov</a:t>
            </a:r>
          </a:p>
          <a:p>
            <a:pPr algn="just"/>
            <a:endParaRPr lang="sk-SK" dirty="0"/>
          </a:p>
        </p:txBody>
      </p:sp>
    </p:spTree>
    <p:extLst>
      <p:ext uri="{BB962C8B-B14F-4D97-AF65-F5344CB8AC3E}">
        <p14:creationId xmlns:p14="http://schemas.microsoft.com/office/powerpoint/2010/main" val="1496049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7F31C52B-DEF9-4845-9A79-72C9330F49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xmlns="" id="{63DACD0E-B2B1-49C4-B085-D93AC5F6E1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Nadpis 1">
            <a:extLst>
              <a:ext uri="{FF2B5EF4-FFF2-40B4-BE49-F238E27FC236}">
                <a16:creationId xmlns:a16="http://schemas.microsoft.com/office/drawing/2014/main" xmlns="" id="{36565E70-16DD-4F4B-8E18-9F0B21A92DBA}"/>
              </a:ext>
            </a:extLst>
          </p:cNvPr>
          <p:cNvSpPr>
            <a:spLocks noGrp="1"/>
          </p:cNvSpPr>
          <p:nvPr>
            <p:ph type="title"/>
          </p:nvPr>
        </p:nvSpPr>
        <p:spPr>
          <a:xfrm>
            <a:off x="754144" y="484631"/>
            <a:ext cx="6340519" cy="1638469"/>
          </a:xfrm>
        </p:spPr>
        <p:txBody>
          <a:bodyPr>
            <a:normAutofit/>
          </a:bodyPr>
          <a:lstStyle/>
          <a:p>
            <a:r>
              <a:rPr lang="sk-SK" sz="3600"/>
              <a:t>7.Podporujte zamestnancov - psychicky, fyzicky a finančne</a:t>
            </a:r>
          </a:p>
        </p:txBody>
      </p:sp>
      <p:sp>
        <p:nvSpPr>
          <p:cNvPr id="14" name="Rectangle 13">
            <a:extLst>
              <a:ext uri="{FF2B5EF4-FFF2-40B4-BE49-F238E27FC236}">
                <a16:creationId xmlns:a16="http://schemas.microsoft.com/office/drawing/2014/main" xmlns="" id="{F2F5074D-2B0A-40BB-B69E-C08F65EC3C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jekt pre obsah 2">
            <a:extLst>
              <a:ext uri="{FF2B5EF4-FFF2-40B4-BE49-F238E27FC236}">
                <a16:creationId xmlns:a16="http://schemas.microsoft.com/office/drawing/2014/main" xmlns="" id="{659247FF-532C-204F-B08E-4731E72BE252}"/>
              </a:ext>
            </a:extLst>
          </p:cNvPr>
          <p:cNvSpPr>
            <a:spLocks noGrp="1"/>
          </p:cNvSpPr>
          <p:nvPr>
            <p:ph idx="1"/>
          </p:nvPr>
        </p:nvSpPr>
        <p:spPr>
          <a:xfrm>
            <a:off x="765051" y="2443140"/>
            <a:ext cx="6306309" cy="3930227"/>
          </a:xfrm>
        </p:spPr>
        <p:txBody>
          <a:bodyPr>
            <a:normAutofit/>
          </a:bodyPr>
          <a:lstStyle/>
          <a:p>
            <a:r>
              <a:rPr lang="sk-SK" dirty="0">
                <a:solidFill>
                  <a:srgbClr val="000000"/>
                </a:solidFill>
              </a:rPr>
              <a:t>Dôležitý je mentálny návrat na pracovisko. Ľudia chcú byť vypočutí. Mnoho zamestnancov momentálne môže zažívať problémy s psychickým zdravím v dôsledku sociálnej izolácie alebo ekonomickej tiesne. </a:t>
            </a:r>
          </a:p>
          <a:p>
            <a:r>
              <a:rPr lang="sk-SK" dirty="0">
                <a:solidFill>
                  <a:srgbClr val="000000"/>
                </a:solidFill>
              </a:rPr>
              <a:t>Vedieť, čo trápi zamestnancov, je iba prvý krok. V tejto súvislosti je nevyhnutná komunikácia a dlhodobé sledovanie psychickej a fyzickej pohody v tíme. Podpora manažérov je rozhodujúca, kto iný môže zamestnanca podporiť a pomôcť, ak nie jeho nadriadený pracovník. Je to zároveň príležitosť posilniť firemné hodnoty, ktoré možno zamestnanci v poslednej dobe ani nevnímali. </a:t>
            </a:r>
          </a:p>
          <a:p>
            <a:endParaRPr lang="sk-SK" dirty="0">
              <a:solidFill>
                <a:srgbClr val="000000"/>
              </a:solidFill>
            </a:endParaRPr>
          </a:p>
        </p:txBody>
      </p:sp>
      <p:pic>
        <p:nvPicPr>
          <p:cNvPr id="5" name="Grafický objekt 4" descr="Meditácia obrys">
            <a:extLst>
              <a:ext uri="{FF2B5EF4-FFF2-40B4-BE49-F238E27FC236}">
                <a16:creationId xmlns:a16="http://schemas.microsoft.com/office/drawing/2014/main" xmlns="" id="{934BB131-F9E6-3340-ACF6-F2C785E97D19}"/>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105212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xmlns="" id="{3C2C9843-836E-684B-834A-E8C3AA6DA274}"/>
              </a:ext>
            </a:extLst>
          </p:cNvPr>
          <p:cNvSpPr>
            <a:spLocks noGrp="1"/>
          </p:cNvSpPr>
          <p:nvPr>
            <p:ph type="title"/>
          </p:nvPr>
        </p:nvSpPr>
        <p:spPr>
          <a:xfrm>
            <a:off x="1251678" y="382385"/>
            <a:ext cx="10178322" cy="1492132"/>
          </a:xfrm>
        </p:spPr>
        <p:txBody>
          <a:bodyPr anchor="ctr">
            <a:normAutofit/>
          </a:bodyPr>
          <a:lstStyle/>
          <a:p>
            <a:r>
              <a:rPr lang="sk-SK" sz="4700"/>
              <a:t>8. potvrďte firemné ciele a hodnoty</a:t>
            </a:r>
            <a:br>
              <a:rPr lang="sk-SK" sz="4700"/>
            </a:br>
            <a:endParaRPr lang="sk-SK" sz="4700"/>
          </a:p>
        </p:txBody>
      </p:sp>
      <p:sp>
        <p:nvSpPr>
          <p:cNvPr id="11" name="Freeform 6">
            <a:extLst>
              <a:ext uri="{FF2B5EF4-FFF2-40B4-BE49-F238E27FC236}">
                <a16:creationId xmlns:a16="http://schemas.microsoft.com/office/drawing/2014/main" xmlns="" id="{9BD2ECB5-E1D5-4F95-8DB5-D6B38DEEE9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jekt pre obsah 2">
            <a:extLst>
              <a:ext uri="{FF2B5EF4-FFF2-40B4-BE49-F238E27FC236}">
                <a16:creationId xmlns:a16="http://schemas.microsoft.com/office/drawing/2014/main" xmlns="" id="{196813E0-619C-4660-9359-592D55CF7A04}"/>
              </a:ext>
            </a:extLst>
          </p:cNvPr>
          <p:cNvGraphicFramePr>
            <a:graphicFrameLocks noGrp="1"/>
          </p:cNvGraphicFramePr>
          <p:nvPr>
            <p:ph idx="1"/>
            <p:extLst>
              <p:ext uri="{D42A27DB-BD31-4B8C-83A1-F6EECF244321}">
                <p14:modId xmlns:p14="http://schemas.microsoft.com/office/powerpoint/2010/main" val="3274742266"/>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008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7F31C52B-DEF9-4845-9A79-72C9330F49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xmlns="" id="{63DACD0E-B2B1-49C4-B085-D93AC5F6E1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Nadpis 1">
            <a:extLst>
              <a:ext uri="{FF2B5EF4-FFF2-40B4-BE49-F238E27FC236}">
                <a16:creationId xmlns:a16="http://schemas.microsoft.com/office/drawing/2014/main" xmlns="" id="{71F8886D-3AE4-9D42-AF7F-8F8297D3018D}"/>
              </a:ext>
            </a:extLst>
          </p:cNvPr>
          <p:cNvSpPr>
            <a:spLocks noGrp="1"/>
          </p:cNvSpPr>
          <p:nvPr>
            <p:ph type="title"/>
          </p:nvPr>
        </p:nvSpPr>
        <p:spPr>
          <a:xfrm>
            <a:off x="754144" y="484631"/>
            <a:ext cx="6340519" cy="1638469"/>
          </a:xfrm>
        </p:spPr>
        <p:txBody>
          <a:bodyPr>
            <a:normAutofit/>
          </a:bodyPr>
          <a:lstStyle/>
          <a:p>
            <a:r>
              <a:rPr lang="sk-SK"/>
              <a:t>9.Dajte energiu zamestnancom</a:t>
            </a:r>
          </a:p>
        </p:txBody>
      </p:sp>
      <p:sp>
        <p:nvSpPr>
          <p:cNvPr id="14" name="Rectangle 13">
            <a:extLst>
              <a:ext uri="{FF2B5EF4-FFF2-40B4-BE49-F238E27FC236}">
                <a16:creationId xmlns:a16="http://schemas.microsoft.com/office/drawing/2014/main" xmlns="" id="{F2F5074D-2B0A-40BB-B69E-C08F65EC3C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jekt pre obsah 2">
            <a:extLst>
              <a:ext uri="{FF2B5EF4-FFF2-40B4-BE49-F238E27FC236}">
                <a16:creationId xmlns:a16="http://schemas.microsoft.com/office/drawing/2014/main" xmlns="" id="{49A57DE2-0182-DA42-A030-1F6B80D0FF20}"/>
              </a:ext>
            </a:extLst>
          </p:cNvPr>
          <p:cNvSpPr>
            <a:spLocks noGrp="1"/>
          </p:cNvSpPr>
          <p:nvPr>
            <p:ph idx="1"/>
          </p:nvPr>
        </p:nvSpPr>
        <p:spPr>
          <a:xfrm>
            <a:off x="765051" y="2443140"/>
            <a:ext cx="6306309" cy="3930227"/>
          </a:xfrm>
        </p:spPr>
        <p:txBody>
          <a:bodyPr>
            <a:normAutofit/>
          </a:bodyPr>
          <a:lstStyle/>
          <a:p>
            <a:pPr>
              <a:lnSpc>
                <a:spcPct val="100000"/>
              </a:lnSpc>
            </a:pPr>
            <a:r>
              <a:rPr lang="sk-SK">
                <a:solidFill>
                  <a:srgbClr val="000000"/>
                </a:solidFill>
              </a:rPr>
              <a:t>Zamestnanci budú vyžadovať energiu a dôveru, aby prosperovali -či už späť na pracovisku alebo stále doma.</a:t>
            </a:r>
          </a:p>
          <a:p>
            <a:pPr>
              <a:lnSpc>
                <a:spcPct val="100000"/>
              </a:lnSpc>
            </a:pPr>
            <a:r>
              <a:rPr lang="sk-SK">
                <a:solidFill>
                  <a:srgbClr val="000000"/>
                </a:solidFill>
              </a:rPr>
              <a:t>Čo energizuje vašich zamestnancov?</a:t>
            </a:r>
          </a:p>
          <a:p>
            <a:pPr>
              <a:lnSpc>
                <a:spcPct val="100000"/>
              </a:lnSpc>
            </a:pPr>
            <a:r>
              <a:rPr lang="sk-SK">
                <a:solidFill>
                  <a:srgbClr val="000000"/>
                </a:solidFill>
              </a:rPr>
              <a:t>Na čom vašim zamestnancom skutočne záleží?  </a:t>
            </a:r>
          </a:p>
          <a:p>
            <a:pPr>
              <a:lnSpc>
                <a:spcPct val="100000"/>
              </a:lnSpc>
            </a:pPr>
            <a:endParaRPr lang="sk-SK">
              <a:solidFill>
                <a:srgbClr val="000000"/>
              </a:solidFill>
            </a:endParaRPr>
          </a:p>
          <a:p>
            <a:pPr>
              <a:lnSpc>
                <a:spcPct val="100000"/>
              </a:lnSpc>
            </a:pPr>
            <a:r>
              <a:rPr lang="sk-SK">
                <a:solidFill>
                  <a:srgbClr val="000000"/>
                </a:solidFill>
              </a:rPr>
              <a:t>Odpovedí môže byť veľa, ale čo môže na začiatku pomôcť je aktívne zapojenie zamestnancov. Keď sú zamestnanci aktívne zapojení do procesu realizácie „nového normálu“ majú viac energie a túžby napredovať spolu s „novým normálom“ spoločnosti. Vytváranie „nového normálu“ musíte brať ako ko-kreatívny proces.</a:t>
            </a:r>
          </a:p>
        </p:txBody>
      </p:sp>
      <p:pic>
        <p:nvPicPr>
          <p:cNvPr id="5" name="Grafický objekt 4" descr="Otvorená dlaň s rastlinou obrys">
            <a:extLst>
              <a:ext uri="{FF2B5EF4-FFF2-40B4-BE49-F238E27FC236}">
                <a16:creationId xmlns:a16="http://schemas.microsoft.com/office/drawing/2014/main" xmlns="" id="{6A7216AA-3676-D641-8542-4A036185660C}"/>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468741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0851669-7281-49C2-8BF0-67BA70EC1A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xmlns="" id="{0D76E7FB-CF46-F64B-85DD-3A2A3F2C46D8}"/>
              </a:ext>
            </a:extLst>
          </p:cNvPr>
          <p:cNvSpPr>
            <a:spLocks noGrp="1"/>
          </p:cNvSpPr>
          <p:nvPr>
            <p:ph type="title"/>
          </p:nvPr>
        </p:nvSpPr>
        <p:spPr>
          <a:xfrm>
            <a:off x="2895600" y="382385"/>
            <a:ext cx="8534399" cy="1413758"/>
          </a:xfrm>
        </p:spPr>
        <p:txBody>
          <a:bodyPr anchor="b">
            <a:normAutofit/>
          </a:bodyPr>
          <a:lstStyle/>
          <a:p>
            <a:pPr algn="ctr"/>
            <a:r>
              <a:rPr lang="sk-SK" sz="4400" b="1"/>
              <a:t>Nezabúdajte</a:t>
            </a:r>
            <a:r>
              <a:rPr lang="sk-SK" sz="4400"/>
              <a:t> - </a:t>
            </a:r>
            <a:r>
              <a:rPr lang="sk-SK" sz="4400" b="1"/>
              <a:t>Buďte empatický</a:t>
            </a:r>
            <a:r>
              <a:rPr lang="sk-SK" sz="4400"/>
              <a:t/>
            </a:r>
            <a:br>
              <a:rPr lang="sk-SK" sz="4400"/>
            </a:br>
            <a:endParaRPr lang="sk-SK" sz="4400"/>
          </a:p>
        </p:txBody>
      </p:sp>
      <p:sp>
        <p:nvSpPr>
          <p:cNvPr id="10" name="Freeform: Shape 9">
            <a:extLst>
              <a:ext uri="{FF2B5EF4-FFF2-40B4-BE49-F238E27FC236}">
                <a16:creationId xmlns:a16="http://schemas.microsoft.com/office/drawing/2014/main" xmlns="" id="{16992B13-74C4-4370-93C5-F5403D944D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xmlns="" id="{A3AE1F77-1EC8-47BA-A381-B6618A2FCD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jekt pre obsah 2">
            <a:extLst>
              <a:ext uri="{FF2B5EF4-FFF2-40B4-BE49-F238E27FC236}">
                <a16:creationId xmlns:a16="http://schemas.microsoft.com/office/drawing/2014/main" xmlns="" id="{D372240B-D487-8C40-8CE9-4D44DEFFECC3}"/>
              </a:ext>
            </a:extLst>
          </p:cNvPr>
          <p:cNvSpPr>
            <a:spLocks noGrp="1"/>
          </p:cNvSpPr>
          <p:nvPr>
            <p:ph idx="1"/>
          </p:nvPr>
        </p:nvSpPr>
        <p:spPr>
          <a:xfrm>
            <a:off x="2895600" y="2178528"/>
            <a:ext cx="8534400" cy="3701065"/>
          </a:xfrm>
        </p:spPr>
        <p:txBody>
          <a:bodyPr>
            <a:normAutofit/>
          </a:bodyPr>
          <a:lstStyle/>
          <a:p>
            <a:pPr>
              <a:lnSpc>
                <a:spcPct val="100000"/>
              </a:lnSpc>
            </a:pPr>
            <a:r>
              <a:rPr lang="sk-SK" sz="1700" dirty="0"/>
              <a:t>Na konci dňa sme všetci len ľudia, buďme preto k sebe empatický. Pri nabiehaní na „nový normál“ môžeme byť pod stresom z rôznych príčin, a výborný nástroj ako prekonať napätie je empatia.</a:t>
            </a:r>
          </a:p>
          <a:p>
            <a:pPr marL="0" indent="0">
              <a:lnSpc>
                <a:spcPct val="100000"/>
              </a:lnSpc>
              <a:buNone/>
            </a:pPr>
            <a:r>
              <a:rPr lang="sk-SK" sz="1700" dirty="0"/>
              <a:t/>
            </a:r>
            <a:br>
              <a:rPr lang="sk-SK" sz="1700" dirty="0"/>
            </a:br>
            <a:r>
              <a:rPr lang="sk-SK" sz="1700" dirty="0"/>
              <a:t>Nezabudnite na empatiu pri nábehu na „nový normál“:</a:t>
            </a:r>
          </a:p>
          <a:p>
            <a:pPr marL="0" indent="0">
              <a:lnSpc>
                <a:spcPct val="100000"/>
              </a:lnSpc>
              <a:buNone/>
            </a:pPr>
            <a:r>
              <a:rPr lang="sk-SK" sz="1700" dirty="0"/>
              <a:t>• V komunikácii pravidiel „nového normálu“</a:t>
            </a:r>
          </a:p>
          <a:p>
            <a:pPr marL="0" indent="0">
              <a:lnSpc>
                <a:spcPct val="100000"/>
              </a:lnSpc>
              <a:buNone/>
            </a:pPr>
            <a:r>
              <a:rPr lang="sk-SK" sz="1700" dirty="0"/>
              <a:t>• Zapájaní zamestnancov do formovania toho, ako vyzerá „nový normál“</a:t>
            </a:r>
          </a:p>
          <a:p>
            <a:pPr marL="0" indent="0">
              <a:lnSpc>
                <a:spcPct val="100000"/>
              </a:lnSpc>
              <a:buNone/>
            </a:pPr>
            <a:r>
              <a:rPr lang="sk-SK" sz="1700" dirty="0"/>
              <a:t>• Spätnej väzbe o tom, ako „nový normál“ prebieha</a:t>
            </a:r>
          </a:p>
          <a:p>
            <a:pPr marL="0" indent="0">
              <a:lnSpc>
                <a:spcPct val="100000"/>
              </a:lnSpc>
              <a:buNone/>
            </a:pPr>
            <a:r>
              <a:rPr lang="sk-SK" sz="1700" dirty="0"/>
              <a:t>• Poskytovaní zamestnancom transparentných informácií o tom, čo sa deje a poskytovaní zamestnancom vízie.</a:t>
            </a:r>
          </a:p>
        </p:txBody>
      </p:sp>
    </p:spTree>
    <p:extLst>
      <p:ext uri="{BB962C8B-B14F-4D97-AF65-F5344CB8AC3E}">
        <p14:creationId xmlns:p14="http://schemas.microsoft.com/office/powerpoint/2010/main" val="7747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xmlns="" id="{3408ACDA-FBD2-4415-9EE4-4D1BBDF174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1" name="Rectangle 10">
            <a:extLst>
              <a:ext uri="{FF2B5EF4-FFF2-40B4-BE49-F238E27FC236}">
                <a16:creationId xmlns:a16="http://schemas.microsoft.com/office/drawing/2014/main" xmlns="" id="{5030595D-127E-4DC3-8E40-9374B113D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xmlns="" id="{7F31C52B-DEF9-4845-9A79-72C9330F49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Freeform 10">
            <a:extLst>
              <a:ext uri="{FF2B5EF4-FFF2-40B4-BE49-F238E27FC236}">
                <a16:creationId xmlns:a16="http://schemas.microsoft.com/office/drawing/2014/main" xmlns="" id="{63DACD0E-B2B1-49C4-B085-D93AC5F6E1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7" name="Rectangle 16">
            <a:extLst>
              <a:ext uri="{FF2B5EF4-FFF2-40B4-BE49-F238E27FC236}">
                <a16:creationId xmlns:a16="http://schemas.microsoft.com/office/drawing/2014/main" xmlns="" id="{F2F5074D-2B0A-40BB-B69E-C08F65EC3C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Pravouholník 1">
            <a:extLst>
              <a:ext uri="{FF2B5EF4-FFF2-40B4-BE49-F238E27FC236}">
                <a16:creationId xmlns:a16="http://schemas.microsoft.com/office/drawing/2014/main" xmlns="" id="{4D4FACD2-1CD9-D44F-8745-399383A1F9BC}"/>
              </a:ext>
            </a:extLst>
          </p:cNvPr>
          <p:cNvSpPr/>
          <p:nvPr/>
        </p:nvSpPr>
        <p:spPr>
          <a:xfrm>
            <a:off x="765051" y="2443140"/>
            <a:ext cx="6306309" cy="3930227"/>
          </a:xfrm>
          <a:prstGeom prst="rect">
            <a:avLst/>
          </a:prstGeom>
        </p:spPr>
        <p:txBody>
          <a:bodyPr vert="horz" lIns="91440" tIns="45720" rIns="91440" bIns="45720" rtlCol="0">
            <a:normAutofit/>
          </a:bodyPr>
          <a:lstStyle/>
          <a:p>
            <a:pPr indent="-228600" defTabSz="914400">
              <a:lnSpc>
                <a:spcPct val="110000"/>
              </a:lnSpc>
              <a:spcBef>
                <a:spcPts val="700"/>
              </a:spcBef>
              <a:buClr>
                <a:schemeClr val="tx2"/>
              </a:buClr>
            </a:pPr>
            <a:r>
              <a:rPr lang="sk-SK" sz="3200" i="1" dirty="0">
                <a:solidFill>
                  <a:schemeClr val="accent6">
                    <a:lumMod val="75000"/>
                  </a:schemeClr>
                </a:solidFill>
              </a:rPr>
              <a:t>Nikto nevie, ako bude vyzerať „nový normál“ o šesť mesiacov alebo dokonca o šesť týždňov.</a:t>
            </a:r>
          </a:p>
        </p:txBody>
      </p:sp>
      <p:pic>
        <p:nvPicPr>
          <p:cNvPr id="4" name="Grafický objekt 3" descr="Výherný automat výplň plnou farbou">
            <a:extLst>
              <a:ext uri="{FF2B5EF4-FFF2-40B4-BE49-F238E27FC236}">
                <a16:creationId xmlns:a16="http://schemas.microsoft.com/office/drawing/2014/main" xmlns="" id="{966434B9-6D98-EC47-9290-251803BA092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418494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uholník 1">
            <a:extLst>
              <a:ext uri="{FF2B5EF4-FFF2-40B4-BE49-F238E27FC236}">
                <a16:creationId xmlns:a16="http://schemas.microsoft.com/office/drawing/2014/main" xmlns="" id="{3FD68318-D963-7442-965B-34B030B96EB8}"/>
              </a:ext>
            </a:extLst>
          </p:cNvPr>
          <p:cNvSpPr/>
          <p:nvPr/>
        </p:nvSpPr>
        <p:spPr>
          <a:xfrm>
            <a:off x="1366157" y="1582340"/>
            <a:ext cx="9459685" cy="3785652"/>
          </a:xfrm>
          <a:prstGeom prst="rect">
            <a:avLst/>
          </a:prstGeom>
        </p:spPr>
        <p:txBody>
          <a:bodyPr wrap="square">
            <a:spAutoFit/>
          </a:bodyPr>
          <a:lstStyle/>
          <a:p>
            <a:endParaRPr lang="sk-SK" sz="2000" dirty="0"/>
          </a:p>
          <a:p>
            <a:r>
              <a:rPr lang="sk-SK" sz="2000" dirty="0">
                <a:solidFill>
                  <a:schemeClr val="accent1">
                    <a:lumMod val="75000"/>
                  </a:schemeClr>
                </a:solidFill>
              </a:rPr>
              <a:t>Pandémia a jej následky sa formujú do troch fáz: (1) </a:t>
            </a:r>
            <a:r>
              <a:rPr lang="sk-SK" sz="2000" dirty="0" err="1">
                <a:solidFill>
                  <a:schemeClr val="accent1">
                    <a:lumMod val="75000"/>
                  </a:schemeClr>
                </a:solidFill>
              </a:rPr>
              <a:t>lockdown</a:t>
            </a:r>
            <a:r>
              <a:rPr lang="sk-SK" sz="2000" dirty="0">
                <a:solidFill>
                  <a:schemeClr val="accent1">
                    <a:lumMod val="75000"/>
                  </a:schemeClr>
                </a:solidFill>
              </a:rPr>
              <a:t> COVID-19, (2) opätovné otvorenie a zotavenie a (3) „nový normál“.</a:t>
            </a:r>
          </a:p>
          <a:p>
            <a:r>
              <a:rPr lang="sk-SK" dirty="0"/>
              <a:t> </a:t>
            </a:r>
          </a:p>
          <a:p>
            <a:r>
              <a:rPr lang="sk-SK" dirty="0"/>
              <a:t>Podmienky 3. etapy nastanú, keď sa život vráti do relatívne stabilnej rovnováhy - ekonomika funguje a ľudia sú primerane presvedčení, že môžu pokračovať v bežnej činnosti a cítiť sa bezpečne bez podstatných obáv z nákazy.</a:t>
            </a:r>
          </a:p>
          <a:p>
            <a:r>
              <a:rPr lang="sk-SK" dirty="0"/>
              <a:t> </a:t>
            </a:r>
          </a:p>
          <a:p>
            <a:r>
              <a:rPr lang="sk-SK" dirty="0"/>
              <a:t>Podmienky, ktoré budú existovať, keď krajina a svet vstúpia do „nového normálu“, sú veľmi neisté. Niektorí očakávajú, že sa návyky a trendy, ktoré existovali pred pandémiou znovu uplatnia, zatiaľ čo iní očakávajú </a:t>
            </a:r>
            <a:r>
              <a:rPr lang="sk-SK" dirty="0">
                <a:solidFill>
                  <a:schemeClr val="accent1">
                    <a:lumMod val="75000"/>
                  </a:schemeClr>
                </a:solidFill>
              </a:rPr>
              <a:t>trvalé zmeny v životnom štýle</a:t>
            </a:r>
            <a:r>
              <a:rPr lang="sk-SK" dirty="0"/>
              <a:t>. Ďalší sa domnievajú, že pred pandemické podmienky neboli ideálne, a že zotavenie ponúka príležitosť na vytvorenie nového normálu, ktorý je lepší ako ten, ktorý existoval predtým.</a:t>
            </a:r>
          </a:p>
        </p:txBody>
      </p:sp>
      <p:sp>
        <p:nvSpPr>
          <p:cNvPr id="3" name="BlokTextu 2">
            <a:extLst>
              <a:ext uri="{FF2B5EF4-FFF2-40B4-BE49-F238E27FC236}">
                <a16:creationId xmlns:a16="http://schemas.microsoft.com/office/drawing/2014/main" xmlns="" id="{17B61F47-8180-184A-8FEA-93787099EAFD}"/>
              </a:ext>
            </a:extLst>
          </p:cNvPr>
          <p:cNvSpPr txBox="1"/>
          <p:nvPr/>
        </p:nvSpPr>
        <p:spPr>
          <a:xfrm>
            <a:off x="1366157" y="261257"/>
            <a:ext cx="4082143" cy="861774"/>
          </a:xfrm>
          <a:prstGeom prst="rect">
            <a:avLst/>
          </a:prstGeom>
          <a:noFill/>
        </p:spPr>
        <p:txBody>
          <a:bodyPr wrap="none" rtlCol="0">
            <a:spAutoFit/>
          </a:bodyPr>
          <a:lstStyle/>
          <a:p>
            <a:r>
              <a:rPr lang="sk-SK" sz="3200" dirty="0">
                <a:solidFill>
                  <a:schemeClr val="accent1"/>
                </a:solidFill>
              </a:rPr>
              <a:t>Príprava na tretiu etapu</a:t>
            </a:r>
          </a:p>
          <a:p>
            <a:endParaRPr lang="sk-SK" dirty="0"/>
          </a:p>
        </p:txBody>
      </p:sp>
    </p:spTree>
    <p:extLst>
      <p:ext uri="{BB962C8B-B14F-4D97-AF65-F5344CB8AC3E}">
        <p14:creationId xmlns:p14="http://schemas.microsoft.com/office/powerpoint/2010/main" val="354945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2">
            <a:extLst>
              <a:ext uri="{FF2B5EF4-FFF2-40B4-BE49-F238E27FC236}">
                <a16:creationId xmlns:a16="http://schemas.microsoft.com/office/drawing/2014/main" xmlns="" id="{2A90A308-E30F-C74E-BFF0-BC555AB21A31}"/>
              </a:ext>
            </a:extLst>
          </p:cNvPr>
          <p:cNvSpPr txBox="1"/>
          <p:nvPr/>
        </p:nvSpPr>
        <p:spPr>
          <a:xfrm>
            <a:off x="1365457" y="852107"/>
            <a:ext cx="3431067" cy="923330"/>
          </a:xfrm>
          <a:prstGeom prst="rect">
            <a:avLst/>
          </a:prstGeom>
          <a:noFill/>
        </p:spPr>
        <p:txBody>
          <a:bodyPr wrap="none" rtlCol="0">
            <a:spAutoFit/>
          </a:bodyPr>
          <a:lstStyle/>
          <a:p>
            <a:pPr algn="ctr"/>
            <a:r>
              <a:rPr lang="sk-SK" dirty="0">
                <a:solidFill>
                  <a:srgbClr val="FF0000"/>
                </a:solidFill>
              </a:rPr>
              <a:t>Bodový plán</a:t>
            </a:r>
          </a:p>
          <a:p>
            <a:pPr algn="ctr"/>
            <a:r>
              <a:rPr lang="sk-SK" dirty="0"/>
              <a:t>Plánovanie jedného budúceho</a:t>
            </a:r>
          </a:p>
          <a:p>
            <a:pPr algn="ctr"/>
            <a:r>
              <a:rPr lang="sk-SK" dirty="0"/>
              <a:t> scenára extrapoláciou z minulosti </a:t>
            </a:r>
          </a:p>
        </p:txBody>
      </p:sp>
      <p:sp>
        <p:nvSpPr>
          <p:cNvPr id="4" name="Ovál 3">
            <a:extLst>
              <a:ext uri="{FF2B5EF4-FFF2-40B4-BE49-F238E27FC236}">
                <a16:creationId xmlns:a16="http://schemas.microsoft.com/office/drawing/2014/main" xmlns="" id="{DEB9A232-9446-A845-BD8F-24FFCDA3ACF7}"/>
              </a:ext>
            </a:extLst>
          </p:cNvPr>
          <p:cNvSpPr/>
          <p:nvPr/>
        </p:nvSpPr>
        <p:spPr>
          <a:xfrm>
            <a:off x="6938943" y="1005518"/>
            <a:ext cx="348343" cy="326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5" name="BlokTextu 4">
            <a:extLst>
              <a:ext uri="{FF2B5EF4-FFF2-40B4-BE49-F238E27FC236}">
                <a16:creationId xmlns:a16="http://schemas.microsoft.com/office/drawing/2014/main" xmlns="" id="{BA25E5CE-BF9E-8B4A-AF97-38131B006577}"/>
              </a:ext>
            </a:extLst>
          </p:cNvPr>
          <p:cNvSpPr txBox="1"/>
          <p:nvPr/>
        </p:nvSpPr>
        <p:spPr>
          <a:xfrm>
            <a:off x="5511948" y="1000702"/>
            <a:ext cx="1257075" cy="369332"/>
          </a:xfrm>
          <a:prstGeom prst="rect">
            <a:avLst/>
          </a:prstGeom>
          <a:noFill/>
        </p:spPr>
        <p:txBody>
          <a:bodyPr wrap="none" rtlCol="0">
            <a:spAutoFit/>
          </a:bodyPr>
          <a:lstStyle/>
          <a:p>
            <a:r>
              <a:rPr lang="sk-SK" dirty="0"/>
              <a:t>Prítomnosť</a:t>
            </a:r>
          </a:p>
        </p:txBody>
      </p:sp>
      <p:sp>
        <p:nvSpPr>
          <p:cNvPr id="7" name="Ovál 6">
            <a:extLst>
              <a:ext uri="{FF2B5EF4-FFF2-40B4-BE49-F238E27FC236}">
                <a16:creationId xmlns:a16="http://schemas.microsoft.com/office/drawing/2014/main" xmlns="" id="{2B33823D-D608-6A44-AB63-97E1326E4457}"/>
              </a:ext>
            </a:extLst>
          </p:cNvPr>
          <p:cNvSpPr/>
          <p:nvPr/>
        </p:nvSpPr>
        <p:spPr>
          <a:xfrm>
            <a:off x="9565014" y="1000702"/>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8" name="BlokTextu 7">
            <a:extLst>
              <a:ext uri="{FF2B5EF4-FFF2-40B4-BE49-F238E27FC236}">
                <a16:creationId xmlns:a16="http://schemas.microsoft.com/office/drawing/2014/main" xmlns="" id="{2CFAB083-6226-984C-84E7-BD8F26635E13}"/>
              </a:ext>
            </a:extLst>
          </p:cNvPr>
          <p:cNvSpPr txBox="1"/>
          <p:nvPr/>
        </p:nvSpPr>
        <p:spPr>
          <a:xfrm>
            <a:off x="10133905" y="1000702"/>
            <a:ext cx="1194558" cy="369332"/>
          </a:xfrm>
          <a:prstGeom prst="rect">
            <a:avLst/>
          </a:prstGeom>
          <a:noFill/>
        </p:spPr>
        <p:txBody>
          <a:bodyPr wrap="none" rtlCol="0">
            <a:spAutoFit/>
          </a:bodyPr>
          <a:lstStyle/>
          <a:p>
            <a:r>
              <a:rPr lang="sk-SK" dirty="0"/>
              <a:t>Budúcnosť</a:t>
            </a:r>
          </a:p>
        </p:txBody>
      </p:sp>
      <p:cxnSp>
        <p:nvCxnSpPr>
          <p:cNvPr id="10" name="Rovná spojovacia šípka 9">
            <a:extLst>
              <a:ext uri="{FF2B5EF4-FFF2-40B4-BE49-F238E27FC236}">
                <a16:creationId xmlns:a16="http://schemas.microsoft.com/office/drawing/2014/main" xmlns="" id="{1263E941-004D-8F47-88B8-A25084FACA02}"/>
              </a:ext>
            </a:extLst>
          </p:cNvPr>
          <p:cNvCxnSpPr>
            <a:cxnSpLocks/>
          </p:cNvCxnSpPr>
          <p:nvPr/>
        </p:nvCxnSpPr>
        <p:spPr>
          <a:xfrm flipV="1">
            <a:off x="7413171" y="1158702"/>
            <a:ext cx="2068286"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2" name="BlokTextu 11">
            <a:extLst>
              <a:ext uri="{FF2B5EF4-FFF2-40B4-BE49-F238E27FC236}">
                <a16:creationId xmlns:a16="http://schemas.microsoft.com/office/drawing/2014/main" xmlns="" id="{D0F3B986-B0A8-1548-B822-2CA0CA18BEE4}"/>
              </a:ext>
            </a:extLst>
          </p:cNvPr>
          <p:cNvSpPr txBox="1"/>
          <p:nvPr/>
        </p:nvSpPr>
        <p:spPr>
          <a:xfrm>
            <a:off x="1365457" y="2374491"/>
            <a:ext cx="3725059" cy="923330"/>
          </a:xfrm>
          <a:prstGeom prst="rect">
            <a:avLst/>
          </a:prstGeom>
          <a:noFill/>
        </p:spPr>
        <p:txBody>
          <a:bodyPr wrap="none" rtlCol="0">
            <a:spAutoFit/>
          </a:bodyPr>
          <a:lstStyle/>
          <a:p>
            <a:pPr algn="ctr"/>
            <a:r>
              <a:rPr lang="sk-SK" dirty="0">
                <a:solidFill>
                  <a:srgbClr val="FF0000"/>
                </a:solidFill>
              </a:rPr>
              <a:t>Risk manažment</a:t>
            </a:r>
          </a:p>
          <a:p>
            <a:r>
              <a:rPr lang="sk-SK" dirty="0"/>
              <a:t>Plánovanie jedného budúceho scenára</a:t>
            </a:r>
          </a:p>
          <a:p>
            <a:pPr algn="ctr"/>
            <a:r>
              <a:rPr lang="sk-SK" dirty="0"/>
              <a:t>A možných odchýlok a variácií</a:t>
            </a:r>
          </a:p>
        </p:txBody>
      </p:sp>
      <p:sp>
        <p:nvSpPr>
          <p:cNvPr id="13" name="Ovál 12">
            <a:extLst>
              <a:ext uri="{FF2B5EF4-FFF2-40B4-BE49-F238E27FC236}">
                <a16:creationId xmlns:a16="http://schemas.microsoft.com/office/drawing/2014/main" xmlns="" id="{D1A8EA8F-0C71-514C-9A2A-015C979B1BCC}"/>
              </a:ext>
            </a:extLst>
          </p:cNvPr>
          <p:cNvSpPr/>
          <p:nvPr/>
        </p:nvSpPr>
        <p:spPr>
          <a:xfrm>
            <a:off x="6940526" y="2672870"/>
            <a:ext cx="348343" cy="326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4" name="Ovál 13">
            <a:extLst>
              <a:ext uri="{FF2B5EF4-FFF2-40B4-BE49-F238E27FC236}">
                <a16:creationId xmlns:a16="http://schemas.microsoft.com/office/drawing/2014/main" xmlns="" id="{F84F23EC-ED87-9A48-BD53-FC4884BC9A8B}"/>
              </a:ext>
            </a:extLst>
          </p:cNvPr>
          <p:cNvSpPr/>
          <p:nvPr/>
        </p:nvSpPr>
        <p:spPr>
          <a:xfrm>
            <a:off x="9565014" y="2307406"/>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5" name="Ovál 14">
            <a:extLst>
              <a:ext uri="{FF2B5EF4-FFF2-40B4-BE49-F238E27FC236}">
                <a16:creationId xmlns:a16="http://schemas.microsoft.com/office/drawing/2014/main" xmlns="" id="{84D4911E-7FEB-C64D-B12B-7791F196AF5D}"/>
              </a:ext>
            </a:extLst>
          </p:cNvPr>
          <p:cNvSpPr/>
          <p:nvPr/>
        </p:nvSpPr>
        <p:spPr>
          <a:xfrm>
            <a:off x="9565014" y="2679110"/>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6" name="Ovál 15">
            <a:extLst>
              <a:ext uri="{FF2B5EF4-FFF2-40B4-BE49-F238E27FC236}">
                <a16:creationId xmlns:a16="http://schemas.microsoft.com/office/drawing/2014/main" xmlns="" id="{9C22EDE5-40DE-4942-99A8-6345FA84502C}"/>
              </a:ext>
            </a:extLst>
          </p:cNvPr>
          <p:cNvSpPr/>
          <p:nvPr/>
        </p:nvSpPr>
        <p:spPr>
          <a:xfrm>
            <a:off x="9565014" y="3050814"/>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cxnSp>
        <p:nvCxnSpPr>
          <p:cNvPr id="17" name="Rovná spojovacia šípka 16">
            <a:extLst>
              <a:ext uri="{FF2B5EF4-FFF2-40B4-BE49-F238E27FC236}">
                <a16:creationId xmlns:a16="http://schemas.microsoft.com/office/drawing/2014/main" xmlns="" id="{661D2781-DCA0-4040-9FB7-48E31193437F}"/>
              </a:ext>
            </a:extLst>
          </p:cNvPr>
          <p:cNvCxnSpPr>
            <a:cxnSpLocks/>
          </p:cNvCxnSpPr>
          <p:nvPr/>
        </p:nvCxnSpPr>
        <p:spPr>
          <a:xfrm>
            <a:off x="7413171" y="2882309"/>
            <a:ext cx="2068286" cy="331791"/>
          </a:xfrm>
          <a:prstGeom prst="straightConnector1">
            <a:avLst/>
          </a:prstGeom>
          <a:ln w="2222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Rovná spojovacia šípka 17">
            <a:extLst>
              <a:ext uri="{FF2B5EF4-FFF2-40B4-BE49-F238E27FC236}">
                <a16:creationId xmlns:a16="http://schemas.microsoft.com/office/drawing/2014/main" xmlns="" id="{CC033A68-9F4F-7140-8390-6FEAA15655B8}"/>
              </a:ext>
            </a:extLst>
          </p:cNvPr>
          <p:cNvCxnSpPr>
            <a:cxnSpLocks/>
          </p:cNvCxnSpPr>
          <p:nvPr/>
        </p:nvCxnSpPr>
        <p:spPr>
          <a:xfrm flipV="1">
            <a:off x="7413171" y="2470693"/>
            <a:ext cx="2068286" cy="365463"/>
          </a:xfrm>
          <a:prstGeom prst="straightConnector1">
            <a:avLst/>
          </a:prstGeom>
          <a:ln w="2222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Rovná spojovacia šípka 18">
            <a:extLst>
              <a:ext uri="{FF2B5EF4-FFF2-40B4-BE49-F238E27FC236}">
                <a16:creationId xmlns:a16="http://schemas.microsoft.com/office/drawing/2014/main" xmlns="" id="{39E886D3-7C26-5C4C-9E1B-F538E7B5C1E7}"/>
              </a:ext>
            </a:extLst>
          </p:cNvPr>
          <p:cNvCxnSpPr>
            <a:cxnSpLocks/>
          </p:cNvCxnSpPr>
          <p:nvPr/>
        </p:nvCxnSpPr>
        <p:spPr>
          <a:xfrm flipV="1">
            <a:off x="7413171" y="2859232"/>
            <a:ext cx="2068286"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4" name="BlokTextu 23">
            <a:extLst>
              <a:ext uri="{FF2B5EF4-FFF2-40B4-BE49-F238E27FC236}">
                <a16:creationId xmlns:a16="http://schemas.microsoft.com/office/drawing/2014/main" xmlns="" id="{ED7DBA30-3BFB-1A4A-92AC-20173218E3DB}"/>
              </a:ext>
            </a:extLst>
          </p:cNvPr>
          <p:cNvSpPr txBox="1"/>
          <p:nvPr/>
        </p:nvSpPr>
        <p:spPr>
          <a:xfrm>
            <a:off x="5559149" y="2671803"/>
            <a:ext cx="1257075" cy="369332"/>
          </a:xfrm>
          <a:prstGeom prst="rect">
            <a:avLst/>
          </a:prstGeom>
          <a:noFill/>
        </p:spPr>
        <p:txBody>
          <a:bodyPr wrap="none" rtlCol="0">
            <a:spAutoFit/>
          </a:bodyPr>
          <a:lstStyle/>
          <a:p>
            <a:r>
              <a:rPr lang="sk-SK" dirty="0"/>
              <a:t>Prítomnosť</a:t>
            </a:r>
          </a:p>
        </p:txBody>
      </p:sp>
      <p:sp>
        <p:nvSpPr>
          <p:cNvPr id="25" name="BlokTextu 24">
            <a:extLst>
              <a:ext uri="{FF2B5EF4-FFF2-40B4-BE49-F238E27FC236}">
                <a16:creationId xmlns:a16="http://schemas.microsoft.com/office/drawing/2014/main" xmlns="" id="{EDAD768A-47E0-DD41-927B-F60F6FFCED58}"/>
              </a:ext>
            </a:extLst>
          </p:cNvPr>
          <p:cNvSpPr txBox="1"/>
          <p:nvPr/>
        </p:nvSpPr>
        <p:spPr>
          <a:xfrm>
            <a:off x="10096164" y="2630110"/>
            <a:ext cx="1194558" cy="369332"/>
          </a:xfrm>
          <a:prstGeom prst="rect">
            <a:avLst/>
          </a:prstGeom>
          <a:noFill/>
        </p:spPr>
        <p:txBody>
          <a:bodyPr wrap="none" rtlCol="0">
            <a:spAutoFit/>
          </a:bodyPr>
          <a:lstStyle/>
          <a:p>
            <a:r>
              <a:rPr lang="sk-SK" dirty="0"/>
              <a:t>Budúcnosť</a:t>
            </a:r>
          </a:p>
        </p:txBody>
      </p:sp>
      <p:sp>
        <p:nvSpPr>
          <p:cNvPr id="26" name="BlokTextu 25">
            <a:extLst>
              <a:ext uri="{FF2B5EF4-FFF2-40B4-BE49-F238E27FC236}">
                <a16:creationId xmlns:a16="http://schemas.microsoft.com/office/drawing/2014/main" xmlns="" id="{ED3A209C-B1F2-714B-BB1A-1A5E9E17E868}"/>
              </a:ext>
            </a:extLst>
          </p:cNvPr>
          <p:cNvSpPr txBox="1"/>
          <p:nvPr/>
        </p:nvSpPr>
        <p:spPr>
          <a:xfrm>
            <a:off x="1145409" y="4008070"/>
            <a:ext cx="4226735" cy="923330"/>
          </a:xfrm>
          <a:prstGeom prst="rect">
            <a:avLst/>
          </a:prstGeom>
          <a:noFill/>
        </p:spPr>
        <p:txBody>
          <a:bodyPr wrap="none" rtlCol="0">
            <a:spAutoFit/>
          </a:bodyPr>
          <a:lstStyle/>
          <a:p>
            <a:pPr algn="ctr"/>
            <a:r>
              <a:rPr lang="sk-SK" dirty="0">
                <a:solidFill>
                  <a:srgbClr val="FF0000"/>
                </a:solidFill>
              </a:rPr>
              <a:t>Plánovanie scenárov</a:t>
            </a:r>
          </a:p>
          <a:p>
            <a:pPr algn="ctr"/>
            <a:r>
              <a:rPr lang="sk-SK" dirty="0"/>
              <a:t>Plánovanie viacerých prijateľných scenárov, </a:t>
            </a:r>
          </a:p>
          <a:p>
            <a:pPr algn="ctr"/>
            <a:r>
              <a:rPr lang="sk-SK" dirty="0"/>
              <a:t>ktoré môžu byť výrazne odlišné od dneška.</a:t>
            </a:r>
          </a:p>
        </p:txBody>
      </p:sp>
      <p:sp>
        <p:nvSpPr>
          <p:cNvPr id="28" name="Ovál 27">
            <a:extLst>
              <a:ext uri="{FF2B5EF4-FFF2-40B4-BE49-F238E27FC236}">
                <a16:creationId xmlns:a16="http://schemas.microsoft.com/office/drawing/2014/main" xmlns="" id="{92F3B924-DDFF-114A-A666-DF2118BFE609}"/>
              </a:ext>
            </a:extLst>
          </p:cNvPr>
          <p:cNvSpPr/>
          <p:nvPr/>
        </p:nvSpPr>
        <p:spPr>
          <a:xfrm>
            <a:off x="6938943" y="4211903"/>
            <a:ext cx="348343" cy="326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vál 28">
            <a:extLst>
              <a:ext uri="{FF2B5EF4-FFF2-40B4-BE49-F238E27FC236}">
                <a16:creationId xmlns:a16="http://schemas.microsoft.com/office/drawing/2014/main" xmlns="" id="{612839EB-BC81-CD44-AF75-21A2D27F18BC}"/>
              </a:ext>
            </a:extLst>
          </p:cNvPr>
          <p:cNvSpPr/>
          <p:nvPr/>
        </p:nvSpPr>
        <p:spPr>
          <a:xfrm>
            <a:off x="9568822" y="3961032"/>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vál 29">
            <a:extLst>
              <a:ext uri="{FF2B5EF4-FFF2-40B4-BE49-F238E27FC236}">
                <a16:creationId xmlns:a16="http://schemas.microsoft.com/office/drawing/2014/main" xmlns="" id="{1D24895E-F833-4B40-9E5A-CBA1EC705E51}"/>
              </a:ext>
            </a:extLst>
          </p:cNvPr>
          <p:cNvSpPr/>
          <p:nvPr/>
        </p:nvSpPr>
        <p:spPr>
          <a:xfrm>
            <a:off x="9573072" y="4351278"/>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vál 30">
            <a:extLst>
              <a:ext uri="{FF2B5EF4-FFF2-40B4-BE49-F238E27FC236}">
                <a16:creationId xmlns:a16="http://schemas.microsoft.com/office/drawing/2014/main" xmlns="" id="{B57E962B-A992-534F-A399-53CEBC60E0C0}"/>
              </a:ext>
            </a:extLst>
          </p:cNvPr>
          <p:cNvSpPr/>
          <p:nvPr/>
        </p:nvSpPr>
        <p:spPr>
          <a:xfrm>
            <a:off x="9573072" y="4749045"/>
            <a:ext cx="348343" cy="3265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cxnSp>
        <p:nvCxnSpPr>
          <p:cNvPr id="33" name="Zalomená spojnica 32">
            <a:extLst>
              <a:ext uri="{FF2B5EF4-FFF2-40B4-BE49-F238E27FC236}">
                <a16:creationId xmlns:a16="http://schemas.microsoft.com/office/drawing/2014/main" xmlns="" id="{99397A27-327B-4447-B614-7ED92DFFACB6}"/>
              </a:ext>
            </a:extLst>
          </p:cNvPr>
          <p:cNvCxnSpPr>
            <a:cxnSpLocks/>
          </p:cNvCxnSpPr>
          <p:nvPr/>
        </p:nvCxnSpPr>
        <p:spPr>
          <a:xfrm flipV="1">
            <a:off x="7378901" y="4098381"/>
            <a:ext cx="2068286" cy="227043"/>
          </a:xfrm>
          <a:prstGeom prst="bentConnector3">
            <a:avLst>
              <a:gd name="adj1" fmla="val 7424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Zalomená spojnica 35">
            <a:extLst>
              <a:ext uri="{FF2B5EF4-FFF2-40B4-BE49-F238E27FC236}">
                <a16:creationId xmlns:a16="http://schemas.microsoft.com/office/drawing/2014/main" xmlns="" id="{4D6326AD-7869-F040-8FBE-C7F261D15B11}"/>
              </a:ext>
            </a:extLst>
          </p:cNvPr>
          <p:cNvCxnSpPr>
            <a:cxnSpLocks/>
          </p:cNvCxnSpPr>
          <p:nvPr/>
        </p:nvCxnSpPr>
        <p:spPr>
          <a:xfrm>
            <a:off x="7378901" y="4404803"/>
            <a:ext cx="2102556" cy="526597"/>
          </a:xfrm>
          <a:prstGeom prst="bentConnector3">
            <a:avLst>
              <a:gd name="adj1" fmla="val 7455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Zalomená spojnica 39">
            <a:extLst>
              <a:ext uri="{FF2B5EF4-FFF2-40B4-BE49-F238E27FC236}">
                <a16:creationId xmlns:a16="http://schemas.microsoft.com/office/drawing/2014/main" xmlns="" id="{C7CF21FD-6A3D-9543-96F0-F2D64FEA9DC7}"/>
              </a:ext>
            </a:extLst>
          </p:cNvPr>
          <p:cNvCxnSpPr>
            <a:cxnSpLocks/>
          </p:cNvCxnSpPr>
          <p:nvPr/>
        </p:nvCxnSpPr>
        <p:spPr>
          <a:xfrm>
            <a:off x="7378901" y="4381726"/>
            <a:ext cx="2102556" cy="177970"/>
          </a:xfrm>
          <a:prstGeom prst="bentConnector3">
            <a:avLst>
              <a:gd name="adj1" fmla="val 24046"/>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ál 48">
            <a:extLst>
              <a:ext uri="{FF2B5EF4-FFF2-40B4-BE49-F238E27FC236}">
                <a16:creationId xmlns:a16="http://schemas.microsoft.com/office/drawing/2014/main" xmlns="" id="{0AC4F9CE-C693-CF47-ACE2-09DA8750B0C2}"/>
              </a:ext>
            </a:extLst>
          </p:cNvPr>
          <p:cNvSpPr/>
          <p:nvPr/>
        </p:nvSpPr>
        <p:spPr>
          <a:xfrm>
            <a:off x="8064701" y="3961032"/>
            <a:ext cx="1020305" cy="925236"/>
          </a:xfrm>
          <a:prstGeom prst="ellipse">
            <a:avLst/>
          </a:prstGeom>
          <a:solidFill>
            <a:schemeClr val="accent1">
              <a:lumMod val="20000"/>
              <a:lumOff val="80000"/>
              <a:alpha val="11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0" name="BlokTextu 49">
            <a:extLst>
              <a:ext uri="{FF2B5EF4-FFF2-40B4-BE49-F238E27FC236}">
                <a16:creationId xmlns:a16="http://schemas.microsoft.com/office/drawing/2014/main" xmlns="" id="{34F55AF1-74E5-C144-ABEB-E24CFAA77448}"/>
              </a:ext>
            </a:extLst>
          </p:cNvPr>
          <p:cNvSpPr txBox="1"/>
          <p:nvPr/>
        </p:nvSpPr>
        <p:spPr>
          <a:xfrm>
            <a:off x="10096164" y="4286045"/>
            <a:ext cx="1557029" cy="646331"/>
          </a:xfrm>
          <a:prstGeom prst="rect">
            <a:avLst/>
          </a:prstGeom>
          <a:noFill/>
        </p:spPr>
        <p:txBody>
          <a:bodyPr wrap="none" rtlCol="0">
            <a:spAutoFit/>
          </a:bodyPr>
          <a:lstStyle/>
          <a:p>
            <a:pPr algn="ctr"/>
            <a:r>
              <a:rPr lang="sk-SK" dirty="0"/>
              <a:t>Alternatívy</a:t>
            </a:r>
          </a:p>
          <a:p>
            <a:pPr algn="ctr"/>
            <a:r>
              <a:rPr lang="sk-SK" dirty="0"/>
              <a:t>pre budúcnosť</a:t>
            </a:r>
          </a:p>
        </p:txBody>
      </p:sp>
      <p:sp>
        <p:nvSpPr>
          <p:cNvPr id="51" name="BlokTextu 50">
            <a:extLst>
              <a:ext uri="{FF2B5EF4-FFF2-40B4-BE49-F238E27FC236}">
                <a16:creationId xmlns:a16="http://schemas.microsoft.com/office/drawing/2014/main" xmlns="" id="{6F648A69-6ABA-5E4D-8551-FE5C62B0387E}"/>
              </a:ext>
            </a:extLst>
          </p:cNvPr>
          <p:cNvSpPr txBox="1"/>
          <p:nvPr/>
        </p:nvSpPr>
        <p:spPr>
          <a:xfrm>
            <a:off x="5592368" y="4179173"/>
            <a:ext cx="1257075" cy="369332"/>
          </a:xfrm>
          <a:prstGeom prst="rect">
            <a:avLst/>
          </a:prstGeom>
          <a:noFill/>
        </p:spPr>
        <p:txBody>
          <a:bodyPr wrap="none" rtlCol="0">
            <a:spAutoFit/>
          </a:bodyPr>
          <a:lstStyle/>
          <a:p>
            <a:r>
              <a:rPr lang="sk-SK" dirty="0"/>
              <a:t>Prítomnosť</a:t>
            </a:r>
          </a:p>
        </p:txBody>
      </p:sp>
      <p:sp>
        <p:nvSpPr>
          <p:cNvPr id="52" name="BlokTextu 51">
            <a:extLst>
              <a:ext uri="{FF2B5EF4-FFF2-40B4-BE49-F238E27FC236}">
                <a16:creationId xmlns:a16="http://schemas.microsoft.com/office/drawing/2014/main" xmlns="" id="{085580DE-B381-7043-9E83-7D9139B0B2B6}"/>
              </a:ext>
            </a:extLst>
          </p:cNvPr>
          <p:cNvSpPr txBox="1"/>
          <p:nvPr/>
        </p:nvSpPr>
        <p:spPr>
          <a:xfrm>
            <a:off x="4137575" y="80303"/>
            <a:ext cx="2469137" cy="523220"/>
          </a:xfrm>
          <a:prstGeom prst="rect">
            <a:avLst/>
          </a:prstGeom>
          <a:noFill/>
        </p:spPr>
        <p:txBody>
          <a:bodyPr wrap="none" rtlCol="0">
            <a:spAutoFit/>
          </a:bodyPr>
          <a:lstStyle/>
          <a:p>
            <a:r>
              <a:rPr lang="sk-SK" sz="2800" dirty="0">
                <a:solidFill>
                  <a:schemeClr val="accent1">
                    <a:lumMod val="50000"/>
                  </a:schemeClr>
                </a:solidFill>
              </a:rPr>
              <a:t>Ako plánujeme?</a:t>
            </a:r>
          </a:p>
        </p:txBody>
      </p:sp>
    </p:spTree>
    <p:extLst>
      <p:ext uri="{BB962C8B-B14F-4D97-AF65-F5344CB8AC3E}">
        <p14:creationId xmlns:p14="http://schemas.microsoft.com/office/powerpoint/2010/main" val="296516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xmlns="" id="{631BCE32-4D6D-4DCA-8230-A81AB7A0C8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4" name="Rectangle 13">
            <a:extLst>
              <a:ext uri="{FF2B5EF4-FFF2-40B4-BE49-F238E27FC236}">
                <a16:creationId xmlns:a16="http://schemas.microsoft.com/office/drawing/2014/main" xmlns="" id="{8DB008ED-4DC8-425B-B46B-24BEBA6DFB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lokTextu 2">
            <a:extLst>
              <a:ext uri="{FF2B5EF4-FFF2-40B4-BE49-F238E27FC236}">
                <a16:creationId xmlns:a16="http://schemas.microsoft.com/office/drawing/2014/main" xmlns="" id="{DAF9BA59-E1E8-DF4F-A351-3DF0C9061577}"/>
              </a:ext>
            </a:extLst>
          </p:cNvPr>
          <p:cNvSpPr txBox="1"/>
          <p:nvPr/>
        </p:nvSpPr>
        <p:spPr>
          <a:xfrm>
            <a:off x="1251679" y="382385"/>
            <a:ext cx="6282978" cy="1492132"/>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4700" cap="all" spc="200">
                <a:solidFill>
                  <a:schemeClr val="tx2"/>
                </a:solidFill>
                <a:latin typeface="+mj-lt"/>
                <a:ea typeface="+mj-ea"/>
                <a:cs typeface="+mj-cs"/>
              </a:rPr>
              <a:t>Plánovanie scenárov</a:t>
            </a:r>
          </a:p>
          <a:p>
            <a:pPr defTabSz="914400">
              <a:lnSpc>
                <a:spcPct val="90000"/>
              </a:lnSpc>
              <a:spcBef>
                <a:spcPct val="0"/>
              </a:spcBef>
              <a:spcAft>
                <a:spcPts val="600"/>
              </a:spcAft>
            </a:pPr>
            <a:endParaRPr lang="en-US" sz="4700" cap="all" spc="200">
              <a:solidFill>
                <a:schemeClr val="tx2"/>
              </a:solidFill>
              <a:latin typeface="+mj-lt"/>
              <a:ea typeface="+mj-ea"/>
              <a:cs typeface="+mj-cs"/>
            </a:endParaRPr>
          </a:p>
        </p:txBody>
      </p:sp>
      <p:sp>
        <p:nvSpPr>
          <p:cNvPr id="16" name="Freeform 6">
            <a:extLst>
              <a:ext uri="{FF2B5EF4-FFF2-40B4-BE49-F238E27FC236}">
                <a16:creationId xmlns:a16="http://schemas.microsoft.com/office/drawing/2014/main" xmlns="" id="{41FD8A63-3109-4B9D-BE1D-547B2C55AE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 name="Pravouholník 1">
            <a:extLst>
              <a:ext uri="{FF2B5EF4-FFF2-40B4-BE49-F238E27FC236}">
                <a16:creationId xmlns:a16="http://schemas.microsoft.com/office/drawing/2014/main" xmlns="" id="{C7ED8353-6C69-3142-9ADD-0AD39283BAE5}"/>
              </a:ext>
            </a:extLst>
          </p:cNvPr>
          <p:cNvSpPr/>
          <p:nvPr/>
        </p:nvSpPr>
        <p:spPr>
          <a:xfrm>
            <a:off x="1251679" y="2286001"/>
            <a:ext cx="4495956" cy="3593591"/>
          </a:xfrm>
          <a:prstGeom prst="rect">
            <a:avLst/>
          </a:prstGeom>
        </p:spPr>
        <p:txBody>
          <a:bodyPr vert="horz" lIns="91440" tIns="45720" rIns="91440" bIns="45720" rtlCol="0">
            <a:normAutofit/>
          </a:bodyPr>
          <a:lstStyle/>
          <a:p>
            <a:pPr indent="-228600" defTabSz="914400">
              <a:lnSpc>
                <a:spcPct val="110000"/>
              </a:lnSpc>
              <a:spcBef>
                <a:spcPts val="700"/>
              </a:spcBef>
              <a:buClr>
                <a:schemeClr val="tx2"/>
              </a:buClr>
            </a:pPr>
            <a:endParaRPr lang="en-US" sz="1700">
              <a:solidFill>
                <a:schemeClr val="tx1">
                  <a:lumMod val="65000"/>
                  <a:lumOff val="35000"/>
                </a:schemeClr>
              </a:solidFill>
            </a:endParaRPr>
          </a:p>
          <a:p>
            <a:pPr indent="-228600" defTabSz="914400">
              <a:lnSpc>
                <a:spcPct val="110000"/>
              </a:lnSpc>
              <a:spcBef>
                <a:spcPts val="700"/>
              </a:spcBef>
              <a:buClr>
                <a:schemeClr val="tx2"/>
              </a:buClr>
            </a:pPr>
            <a:r>
              <a:rPr lang="en-US" sz="1700">
                <a:solidFill>
                  <a:schemeClr val="tx1">
                    <a:lumMod val="65000"/>
                    <a:lumOff val="35000"/>
                  </a:schemeClr>
                </a:solidFill>
              </a:rPr>
              <a:t>V časoch neistoty môže byť plánovanie scenárov užitočným nástrojom na otestovanie vplyvu alternatívnych predpokladov o budúcnosti.</a:t>
            </a:r>
          </a:p>
          <a:p>
            <a:pPr indent="-228600" defTabSz="914400">
              <a:lnSpc>
                <a:spcPct val="110000"/>
              </a:lnSpc>
              <a:spcBef>
                <a:spcPts val="700"/>
              </a:spcBef>
              <a:buClr>
                <a:schemeClr val="tx2"/>
              </a:buClr>
            </a:pPr>
            <a:r>
              <a:rPr lang="en-US" sz="1700">
                <a:solidFill>
                  <a:schemeClr val="tx1">
                    <a:lumMod val="65000"/>
                    <a:lumOff val="35000"/>
                  </a:schemeClr>
                </a:solidFill>
              </a:rPr>
              <a:t>  </a:t>
            </a:r>
          </a:p>
          <a:p>
            <a:pPr indent="-228600" defTabSz="914400">
              <a:lnSpc>
                <a:spcPct val="110000"/>
              </a:lnSpc>
              <a:spcBef>
                <a:spcPts val="700"/>
              </a:spcBef>
              <a:buClr>
                <a:schemeClr val="tx2"/>
              </a:buClr>
            </a:pPr>
            <a:r>
              <a:rPr lang="en-US" sz="1700">
                <a:solidFill>
                  <a:schemeClr val="tx1">
                    <a:lumMod val="65000"/>
                    <a:lumOff val="35000"/>
                  </a:schemeClr>
                </a:solidFill>
              </a:rPr>
              <a:t>„Alternatívna budúcnosť“ a „Čo ak?“ scenáre ponúkajú robustnejší prístup k plánovaniu, ako je možné pri použití tradičných jednobodových predpovedí na základe predpokladov, ktoré sa môžu alebo nemusia vyskytnúť. To pomáha vylepšiť naše chápanie možností a rizík.</a:t>
            </a:r>
          </a:p>
        </p:txBody>
      </p:sp>
      <p:sp>
        <p:nvSpPr>
          <p:cNvPr id="18" name="Freeform: Shape 17">
            <a:extLst>
              <a:ext uri="{FF2B5EF4-FFF2-40B4-BE49-F238E27FC236}">
                <a16:creationId xmlns:a16="http://schemas.microsoft.com/office/drawing/2014/main" xmlns="" id="{7E55F7E8-4E35-41F7-85E6-11F428C92A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70103" y="3643290"/>
            <a:ext cx="2659897" cy="2656669"/>
          </a:xfrm>
          <a:custGeom>
            <a:avLst/>
            <a:gdLst>
              <a:gd name="connsiteX0" fmla="*/ 1191120 w 2382239"/>
              <a:gd name="connsiteY0" fmla="*/ 0 h 2379348"/>
              <a:gd name="connsiteX1" fmla="*/ 1214234 w 2382239"/>
              <a:gd name="connsiteY1" fmla="*/ 2167 h 2379348"/>
              <a:gd name="connsiteX2" fmla="*/ 1236626 w 2382239"/>
              <a:gd name="connsiteY2" fmla="*/ 7945 h 2379348"/>
              <a:gd name="connsiteX3" fmla="*/ 1258295 w 2382239"/>
              <a:gd name="connsiteY3" fmla="*/ 16614 h 2379348"/>
              <a:gd name="connsiteX4" fmla="*/ 1280688 w 2382239"/>
              <a:gd name="connsiteY4" fmla="*/ 27448 h 2379348"/>
              <a:gd name="connsiteX5" fmla="*/ 1301636 w 2382239"/>
              <a:gd name="connsiteY5" fmla="*/ 39728 h 2379348"/>
              <a:gd name="connsiteX6" fmla="*/ 1323306 w 2382239"/>
              <a:gd name="connsiteY6" fmla="*/ 52730 h 2379348"/>
              <a:gd name="connsiteX7" fmla="*/ 1344976 w 2382239"/>
              <a:gd name="connsiteY7" fmla="*/ 64286 h 2379348"/>
              <a:gd name="connsiteX8" fmla="*/ 1366645 w 2382239"/>
              <a:gd name="connsiteY8" fmla="*/ 75843 h 2379348"/>
              <a:gd name="connsiteX9" fmla="*/ 1388314 w 2382239"/>
              <a:gd name="connsiteY9" fmla="*/ 84511 h 2379348"/>
              <a:gd name="connsiteX10" fmla="*/ 1410708 w 2382239"/>
              <a:gd name="connsiteY10" fmla="*/ 90291 h 2379348"/>
              <a:gd name="connsiteX11" fmla="*/ 1433100 w 2382239"/>
              <a:gd name="connsiteY11" fmla="*/ 93180 h 2379348"/>
              <a:gd name="connsiteX12" fmla="*/ 1456937 w 2382239"/>
              <a:gd name="connsiteY12" fmla="*/ 93180 h 2379348"/>
              <a:gd name="connsiteX13" fmla="*/ 1481496 w 2382239"/>
              <a:gd name="connsiteY13" fmla="*/ 91736 h 2379348"/>
              <a:gd name="connsiteX14" fmla="*/ 1506054 w 2382239"/>
              <a:gd name="connsiteY14" fmla="*/ 88846 h 2379348"/>
              <a:gd name="connsiteX15" fmla="*/ 1530613 w 2382239"/>
              <a:gd name="connsiteY15" fmla="*/ 85235 h 2379348"/>
              <a:gd name="connsiteX16" fmla="*/ 1555174 w 2382239"/>
              <a:gd name="connsiteY16" fmla="*/ 82345 h 2379348"/>
              <a:gd name="connsiteX17" fmla="*/ 1579732 w 2382239"/>
              <a:gd name="connsiteY17" fmla="*/ 80177 h 2379348"/>
              <a:gd name="connsiteX18" fmla="*/ 1602848 w 2382239"/>
              <a:gd name="connsiteY18" fmla="*/ 80900 h 2379348"/>
              <a:gd name="connsiteX19" fmla="*/ 1625240 w 2382239"/>
              <a:gd name="connsiteY19" fmla="*/ 83790 h 2379348"/>
              <a:gd name="connsiteX20" fmla="*/ 1646909 w 2382239"/>
              <a:gd name="connsiteY20" fmla="*/ 90291 h 2379348"/>
              <a:gd name="connsiteX21" fmla="*/ 1664967 w 2382239"/>
              <a:gd name="connsiteY21" fmla="*/ 99681 h 2379348"/>
              <a:gd name="connsiteX22" fmla="*/ 1682303 w 2382239"/>
              <a:gd name="connsiteY22" fmla="*/ 111961 h 2379348"/>
              <a:gd name="connsiteX23" fmla="*/ 1697472 w 2382239"/>
              <a:gd name="connsiteY23" fmla="*/ 126407 h 2379348"/>
              <a:gd name="connsiteX24" fmla="*/ 1712642 w 2382239"/>
              <a:gd name="connsiteY24" fmla="*/ 143020 h 2379348"/>
              <a:gd name="connsiteX25" fmla="*/ 1726365 w 2382239"/>
              <a:gd name="connsiteY25" fmla="*/ 160356 h 2379348"/>
              <a:gd name="connsiteX26" fmla="*/ 1740089 w 2382239"/>
              <a:gd name="connsiteY26" fmla="*/ 178415 h 2379348"/>
              <a:gd name="connsiteX27" fmla="*/ 1753813 w 2382239"/>
              <a:gd name="connsiteY27" fmla="*/ 196473 h 2379348"/>
              <a:gd name="connsiteX28" fmla="*/ 1767538 w 2382239"/>
              <a:gd name="connsiteY28" fmla="*/ 213809 h 2379348"/>
              <a:gd name="connsiteX29" fmla="*/ 1781985 w 2382239"/>
              <a:gd name="connsiteY29" fmla="*/ 230422 h 2379348"/>
              <a:gd name="connsiteX30" fmla="*/ 1798597 w 2382239"/>
              <a:gd name="connsiteY30" fmla="*/ 244869 h 2379348"/>
              <a:gd name="connsiteX31" fmla="*/ 1814488 w 2382239"/>
              <a:gd name="connsiteY31" fmla="*/ 257872 h 2379348"/>
              <a:gd name="connsiteX32" fmla="*/ 1832548 w 2382239"/>
              <a:gd name="connsiteY32" fmla="*/ 267983 h 2379348"/>
              <a:gd name="connsiteX33" fmla="*/ 1852050 w 2382239"/>
              <a:gd name="connsiteY33" fmla="*/ 276652 h 2379348"/>
              <a:gd name="connsiteX34" fmla="*/ 1872998 w 2382239"/>
              <a:gd name="connsiteY34" fmla="*/ 283874 h 2379348"/>
              <a:gd name="connsiteX35" fmla="*/ 1894668 w 2382239"/>
              <a:gd name="connsiteY35" fmla="*/ 290375 h 2379348"/>
              <a:gd name="connsiteX36" fmla="*/ 1916337 w 2382239"/>
              <a:gd name="connsiteY36" fmla="*/ 296154 h 2379348"/>
              <a:gd name="connsiteX37" fmla="*/ 1938730 w 2382239"/>
              <a:gd name="connsiteY37" fmla="*/ 301932 h 2379348"/>
              <a:gd name="connsiteX38" fmla="*/ 1959676 w 2382239"/>
              <a:gd name="connsiteY38" fmla="*/ 308434 h 2379348"/>
              <a:gd name="connsiteX39" fmla="*/ 1980625 w 2382239"/>
              <a:gd name="connsiteY39" fmla="*/ 315657 h 2379348"/>
              <a:gd name="connsiteX40" fmla="*/ 2000127 w 2382239"/>
              <a:gd name="connsiteY40" fmla="*/ 324326 h 2379348"/>
              <a:gd name="connsiteX41" fmla="*/ 2017462 w 2382239"/>
              <a:gd name="connsiteY41" fmla="*/ 335160 h 2379348"/>
              <a:gd name="connsiteX42" fmla="*/ 2033355 w 2382239"/>
              <a:gd name="connsiteY42" fmla="*/ 348161 h 2379348"/>
              <a:gd name="connsiteX43" fmla="*/ 2046356 w 2382239"/>
              <a:gd name="connsiteY43" fmla="*/ 364053 h 2379348"/>
              <a:gd name="connsiteX44" fmla="*/ 2057192 w 2382239"/>
              <a:gd name="connsiteY44" fmla="*/ 381389 h 2379348"/>
              <a:gd name="connsiteX45" fmla="*/ 2065860 w 2382239"/>
              <a:gd name="connsiteY45" fmla="*/ 400892 h 2379348"/>
              <a:gd name="connsiteX46" fmla="*/ 2073083 w 2382239"/>
              <a:gd name="connsiteY46" fmla="*/ 421840 h 2379348"/>
              <a:gd name="connsiteX47" fmla="*/ 2079584 w 2382239"/>
              <a:gd name="connsiteY47" fmla="*/ 442787 h 2379348"/>
              <a:gd name="connsiteX48" fmla="*/ 2085362 w 2382239"/>
              <a:gd name="connsiteY48" fmla="*/ 465180 h 2379348"/>
              <a:gd name="connsiteX49" fmla="*/ 2091141 w 2382239"/>
              <a:gd name="connsiteY49" fmla="*/ 486848 h 2379348"/>
              <a:gd name="connsiteX50" fmla="*/ 2097642 w 2382239"/>
              <a:gd name="connsiteY50" fmla="*/ 508518 h 2379348"/>
              <a:gd name="connsiteX51" fmla="*/ 2104864 w 2382239"/>
              <a:gd name="connsiteY51" fmla="*/ 529467 h 2379348"/>
              <a:gd name="connsiteX52" fmla="*/ 2113533 w 2382239"/>
              <a:gd name="connsiteY52" fmla="*/ 548969 h 2379348"/>
              <a:gd name="connsiteX53" fmla="*/ 2123646 w 2382239"/>
              <a:gd name="connsiteY53" fmla="*/ 567027 h 2379348"/>
              <a:gd name="connsiteX54" fmla="*/ 2136647 w 2382239"/>
              <a:gd name="connsiteY54" fmla="*/ 582919 h 2379348"/>
              <a:gd name="connsiteX55" fmla="*/ 2151094 w 2382239"/>
              <a:gd name="connsiteY55" fmla="*/ 599533 h 2379348"/>
              <a:gd name="connsiteX56" fmla="*/ 2167708 w 2382239"/>
              <a:gd name="connsiteY56" fmla="*/ 613978 h 2379348"/>
              <a:gd name="connsiteX57" fmla="*/ 2185766 w 2382239"/>
              <a:gd name="connsiteY57" fmla="*/ 627703 h 2379348"/>
              <a:gd name="connsiteX58" fmla="*/ 2203825 w 2382239"/>
              <a:gd name="connsiteY58" fmla="*/ 641428 h 2379348"/>
              <a:gd name="connsiteX59" fmla="*/ 2221882 w 2382239"/>
              <a:gd name="connsiteY59" fmla="*/ 655151 h 2379348"/>
              <a:gd name="connsiteX60" fmla="*/ 2239217 w 2382239"/>
              <a:gd name="connsiteY60" fmla="*/ 668876 h 2379348"/>
              <a:gd name="connsiteX61" fmla="*/ 2255831 w 2382239"/>
              <a:gd name="connsiteY61" fmla="*/ 684045 h 2379348"/>
              <a:gd name="connsiteX62" fmla="*/ 2270279 w 2382239"/>
              <a:gd name="connsiteY62" fmla="*/ 699214 h 2379348"/>
              <a:gd name="connsiteX63" fmla="*/ 2282557 w 2382239"/>
              <a:gd name="connsiteY63" fmla="*/ 716549 h 2379348"/>
              <a:gd name="connsiteX64" fmla="*/ 2291948 w 2382239"/>
              <a:gd name="connsiteY64" fmla="*/ 734607 h 2379348"/>
              <a:gd name="connsiteX65" fmla="*/ 2298449 w 2382239"/>
              <a:gd name="connsiteY65" fmla="*/ 756277 h 2379348"/>
              <a:gd name="connsiteX66" fmla="*/ 2301338 w 2382239"/>
              <a:gd name="connsiteY66" fmla="*/ 778669 h 2379348"/>
              <a:gd name="connsiteX67" fmla="*/ 2302061 w 2382239"/>
              <a:gd name="connsiteY67" fmla="*/ 801784 h 2379348"/>
              <a:gd name="connsiteX68" fmla="*/ 2299892 w 2382239"/>
              <a:gd name="connsiteY68" fmla="*/ 826342 h 2379348"/>
              <a:gd name="connsiteX69" fmla="*/ 2297005 w 2382239"/>
              <a:gd name="connsiteY69" fmla="*/ 850902 h 2379348"/>
              <a:gd name="connsiteX70" fmla="*/ 2293393 w 2382239"/>
              <a:gd name="connsiteY70" fmla="*/ 875463 h 2379348"/>
              <a:gd name="connsiteX71" fmla="*/ 2290504 w 2382239"/>
              <a:gd name="connsiteY71" fmla="*/ 900020 h 2379348"/>
              <a:gd name="connsiteX72" fmla="*/ 2289058 w 2382239"/>
              <a:gd name="connsiteY72" fmla="*/ 924580 h 2379348"/>
              <a:gd name="connsiteX73" fmla="*/ 2289058 w 2382239"/>
              <a:gd name="connsiteY73" fmla="*/ 948417 h 2379348"/>
              <a:gd name="connsiteX74" fmla="*/ 2291948 w 2382239"/>
              <a:gd name="connsiteY74" fmla="*/ 970809 h 2379348"/>
              <a:gd name="connsiteX75" fmla="*/ 2297726 w 2382239"/>
              <a:gd name="connsiteY75" fmla="*/ 993201 h 2379348"/>
              <a:gd name="connsiteX76" fmla="*/ 2306394 w 2382239"/>
              <a:gd name="connsiteY76" fmla="*/ 1014149 h 2379348"/>
              <a:gd name="connsiteX77" fmla="*/ 2317230 w 2382239"/>
              <a:gd name="connsiteY77" fmla="*/ 1035818 h 2379348"/>
              <a:gd name="connsiteX78" fmla="*/ 2329510 w 2382239"/>
              <a:gd name="connsiteY78" fmla="*/ 1057488 h 2379348"/>
              <a:gd name="connsiteX79" fmla="*/ 2342510 w 2382239"/>
              <a:gd name="connsiteY79" fmla="*/ 1079159 h 2379348"/>
              <a:gd name="connsiteX80" fmla="*/ 2354790 w 2382239"/>
              <a:gd name="connsiteY80" fmla="*/ 1100106 h 2379348"/>
              <a:gd name="connsiteX81" fmla="*/ 2365626 w 2382239"/>
              <a:gd name="connsiteY81" fmla="*/ 1122498 h 2379348"/>
              <a:gd name="connsiteX82" fmla="*/ 2374293 w 2382239"/>
              <a:gd name="connsiteY82" fmla="*/ 1144168 h 2379348"/>
              <a:gd name="connsiteX83" fmla="*/ 2380072 w 2382239"/>
              <a:gd name="connsiteY83" fmla="*/ 1166560 h 2379348"/>
              <a:gd name="connsiteX84" fmla="*/ 2382239 w 2382239"/>
              <a:gd name="connsiteY84" fmla="*/ 1189674 h 2379348"/>
              <a:gd name="connsiteX85" fmla="*/ 2380072 w 2382239"/>
              <a:gd name="connsiteY85" fmla="*/ 1212788 h 2379348"/>
              <a:gd name="connsiteX86" fmla="*/ 2374293 w 2382239"/>
              <a:gd name="connsiteY86" fmla="*/ 1235180 h 2379348"/>
              <a:gd name="connsiteX87" fmla="*/ 2365626 w 2382239"/>
              <a:gd name="connsiteY87" fmla="*/ 1256851 h 2379348"/>
              <a:gd name="connsiteX88" fmla="*/ 2354790 w 2382239"/>
              <a:gd name="connsiteY88" fmla="*/ 1279242 h 2379348"/>
              <a:gd name="connsiteX89" fmla="*/ 2342510 w 2382239"/>
              <a:gd name="connsiteY89" fmla="*/ 1300191 h 2379348"/>
              <a:gd name="connsiteX90" fmla="*/ 2329510 w 2382239"/>
              <a:gd name="connsiteY90" fmla="*/ 1321861 h 2379348"/>
              <a:gd name="connsiteX91" fmla="*/ 2317230 w 2382239"/>
              <a:gd name="connsiteY91" fmla="*/ 1343531 h 2379348"/>
              <a:gd name="connsiteX92" fmla="*/ 2306394 w 2382239"/>
              <a:gd name="connsiteY92" fmla="*/ 1365200 h 2379348"/>
              <a:gd name="connsiteX93" fmla="*/ 2297726 w 2382239"/>
              <a:gd name="connsiteY93" fmla="*/ 1386147 h 2379348"/>
              <a:gd name="connsiteX94" fmla="*/ 2291948 w 2382239"/>
              <a:gd name="connsiteY94" fmla="*/ 1408541 h 2379348"/>
              <a:gd name="connsiteX95" fmla="*/ 2289058 w 2382239"/>
              <a:gd name="connsiteY95" fmla="*/ 1430932 h 2379348"/>
              <a:gd name="connsiteX96" fmla="*/ 2289058 w 2382239"/>
              <a:gd name="connsiteY96" fmla="*/ 1454768 h 2379348"/>
              <a:gd name="connsiteX97" fmla="*/ 2290504 w 2382239"/>
              <a:gd name="connsiteY97" fmla="*/ 1479327 h 2379348"/>
              <a:gd name="connsiteX98" fmla="*/ 2293393 w 2382239"/>
              <a:gd name="connsiteY98" fmla="*/ 1503887 h 2379348"/>
              <a:gd name="connsiteX99" fmla="*/ 2297005 w 2382239"/>
              <a:gd name="connsiteY99" fmla="*/ 1528446 h 2379348"/>
              <a:gd name="connsiteX100" fmla="*/ 2299892 w 2382239"/>
              <a:gd name="connsiteY100" fmla="*/ 1553006 h 2379348"/>
              <a:gd name="connsiteX101" fmla="*/ 2302061 w 2382239"/>
              <a:gd name="connsiteY101" fmla="*/ 1577564 h 2379348"/>
              <a:gd name="connsiteX102" fmla="*/ 2301338 w 2382239"/>
              <a:gd name="connsiteY102" fmla="*/ 1600679 h 2379348"/>
              <a:gd name="connsiteX103" fmla="*/ 2298449 w 2382239"/>
              <a:gd name="connsiteY103" fmla="*/ 1623072 h 2379348"/>
              <a:gd name="connsiteX104" fmla="*/ 2291948 w 2382239"/>
              <a:gd name="connsiteY104" fmla="*/ 1644741 h 2379348"/>
              <a:gd name="connsiteX105" fmla="*/ 2282557 w 2382239"/>
              <a:gd name="connsiteY105" fmla="*/ 1662799 h 2379348"/>
              <a:gd name="connsiteX106" fmla="*/ 2270279 w 2382239"/>
              <a:gd name="connsiteY106" fmla="*/ 1680135 h 2379348"/>
              <a:gd name="connsiteX107" fmla="*/ 2255831 w 2382239"/>
              <a:gd name="connsiteY107" fmla="*/ 1695304 h 2379348"/>
              <a:gd name="connsiteX108" fmla="*/ 2239217 w 2382239"/>
              <a:gd name="connsiteY108" fmla="*/ 1710472 h 2379348"/>
              <a:gd name="connsiteX109" fmla="*/ 2221882 w 2382239"/>
              <a:gd name="connsiteY109" fmla="*/ 1724196 h 2379348"/>
              <a:gd name="connsiteX110" fmla="*/ 2203825 w 2382239"/>
              <a:gd name="connsiteY110" fmla="*/ 1737921 h 2379348"/>
              <a:gd name="connsiteX111" fmla="*/ 2185766 w 2382239"/>
              <a:gd name="connsiteY111" fmla="*/ 1751645 h 2379348"/>
              <a:gd name="connsiteX112" fmla="*/ 2167708 w 2382239"/>
              <a:gd name="connsiteY112" fmla="*/ 1765369 h 2379348"/>
              <a:gd name="connsiteX113" fmla="*/ 2151094 w 2382239"/>
              <a:gd name="connsiteY113" fmla="*/ 1779816 h 2379348"/>
              <a:gd name="connsiteX114" fmla="*/ 2136647 w 2382239"/>
              <a:gd name="connsiteY114" fmla="*/ 1796429 h 2379348"/>
              <a:gd name="connsiteX115" fmla="*/ 2123646 w 2382239"/>
              <a:gd name="connsiteY115" fmla="*/ 1812321 h 2379348"/>
              <a:gd name="connsiteX116" fmla="*/ 2113533 w 2382239"/>
              <a:gd name="connsiteY116" fmla="*/ 1830378 h 2379348"/>
              <a:gd name="connsiteX117" fmla="*/ 2104864 w 2382239"/>
              <a:gd name="connsiteY117" fmla="*/ 1849881 h 2379348"/>
              <a:gd name="connsiteX118" fmla="*/ 2097642 w 2382239"/>
              <a:gd name="connsiteY118" fmla="*/ 1870829 h 2379348"/>
              <a:gd name="connsiteX119" fmla="*/ 2091141 w 2382239"/>
              <a:gd name="connsiteY119" fmla="*/ 1892499 h 2379348"/>
              <a:gd name="connsiteX120" fmla="*/ 2085362 w 2382239"/>
              <a:gd name="connsiteY120" fmla="*/ 1914170 h 2379348"/>
              <a:gd name="connsiteX121" fmla="*/ 2079584 w 2382239"/>
              <a:gd name="connsiteY121" fmla="*/ 1936562 h 2379348"/>
              <a:gd name="connsiteX122" fmla="*/ 2073083 w 2382239"/>
              <a:gd name="connsiteY122" fmla="*/ 1957509 h 2379348"/>
              <a:gd name="connsiteX123" fmla="*/ 2065860 w 2382239"/>
              <a:gd name="connsiteY123" fmla="*/ 1978456 h 2379348"/>
              <a:gd name="connsiteX124" fmla="*/ 2057192 w 2382239"/>
              <a:gd name="connsiteY124" fmla="*/ 1997960 h 2379348"/>
              <a:gd name="connsiteX125" fmla="*/ 2046356 w 2382239"/>
              <a:gd name="connsiteY125" fmla="*/ 2015296 h 2379348"/>
              <a:gd name="connsiteX126" fmla="*/ 2033355 w 2382239"/>
              <a:gd name="connsiteY126" fmla="*/ 2031186 h 2379348"/>
              <a:gd name="connsiteX127" fmla="*/ 2017462 w 2382239"/>
              <a:gd name="connsiteY127" fmla="*/ 2044189 h 2379348"/>
              <a:gd name="connsiteX128" fmla="*/ 2000127 w 2382239"/>
              <a:gd name="connsiteY128" fmla="*/ 2055023 h 2379348"/>
              <a:gd name="connsiteX129" fmla="*/ 1980625 w 2382239"/>
              <a:gd name="connsiteY129" fmla="*/ 2063691 h 2379348"/>
              <a:gd name="connsiteX130" fmla="*/ 1959676 w 2382239"/>
              <a:gd name="connsiteY130" fmla="*/ 2070915 h 2379348"/>
              <a:gd name="connsiteX131" fmla="*/ 1938730 w 2382239"/>
              <a:gd name="connsiteY131" fmla="*/ 2077415 h 2379348"/>
              <a:gd name="connsiteX132" fmla="*/ 1916337 w 2382239"/>
              <a:gd name="connsiteY132" fmla="*/ 2083195 h 2379348"/>
              <a:gd name="connsiteX133" fmla="*/ 1894668 w 2382239"/>
              <a:gd name="connsiteY133" fmla="*/ 2088973 h 2379348"/>
              <a:gd name="connsiteX134" fmla="*/ 1872998 w 2382239"/>
              <a:gd name="connsiteY134" fmla="*/ 2095473 h 2379348"/>
              <a:gd name="connsiteX135" fmla="*/ 1852050 w 2382239"/>
              <a:gd name="connsiteY135" fmla="*/ 2102696 h 2379348"/>
              <a:gd name="connsiteX136" fmla="*/ 1832548 w 2382239"/>
              <a:gd name="connsiteY136" fmla="*/ 2111365 h 2379348"/>
              <a:gd name="connsiteX137" fmla="*/ 1814488 w 2382239"/>
              <a:gd name="connsiteY137" fmla="*/ 2121477 h 2379348"/>
              <a:gd name="connsiteX138" fmla="*/ 1798597 w 2382239"/>
              <a:gd name="connsiteY138" fmla="*/ 2134478 h 2379348"/>
              <a:gd name="connsiteX139" fmla="*/ 1781985 w 2382239"/>
              <a:gd name="connsiteY139" fmla="*/ 2148925 h 2379348"/>
              <a:gd name="connsiteX140" fmla="*/ 1767538 w 2382239"/>
              <a:gd name="connsiteY140" fmla="*/ 2165539 h 2379348"/>
              <a:gd name="connsiteX141" fmla="*/ 1753813 w 2382239"/>
              <a:gd name="connsiteY141" fmla="*/ 2182874 h 2379348"/>
              <a:gd name="connsiteX142" fmla="*/ 1740089 w 2382239"/>
              <a:gd name="connsiteY142" fmla="*/ 2200933 h 2379348"/>
              <a:gd name="connsiteX143" fmla="*/ 1726365 w 2382239"/>
              <a:gd name="connsiteY143" fmla="*/ 2218991 h 2379348"/>
              <a:gd name="connsiteX144" fmla="*/ 1712642 w 2382239"/>
              <a:gd name="connsiteY144" fmla="*/ 2236327 h 2379348"/>
              <a:gd name="connsiteX145" fmla="*/ 1697472 w 2382239"/>
              <a:gd name="connsiteY145" fmla="*/ 2252941 h 2379348"/>
              <a:gd name="connsiteX146" fmla="*/ 1682303 w 2382239"/>
              <a:gd name="connsiteY146" fmla="*/ 2267387 h 2379348"/>
              <a:gd name="connsiteX147" fmla="*/ 1664967 w 2382239"/>
              <a:gd name="connsiteY147" fmla="*/ 2279667 h 2379348"/>
              <a:gd name="connsiteX148" fmla="*/ 1646909 w 2382239"/>
              <a:gd name="connsiteY148" fmla="*/ 2289058 h 2379348"/>
              <a:gd name="connsiteX149" fmla="*/ 1625240 w 2382239"/>
              <a:gd name="connsiteY149" fmla="*/ 2295558 h 2379348"/>
              <a:gd name="connsiteX150" fmla="*/ 1602848 w 2382239"/>
              <a:gd name="connsiteY150" fmla="*/ 2298448 h 2379348"/>
              <a:gd name="connsiteX151" fmla="*/ 1579732 w 2382239"/>
              <a:gd name="connsiteY151" fmla="*/ 2299170 h 2379348"/>
              <a:gd name="connsiteX152" fmla="*/ 1555174 w 2382239"/>
              <a:gd name="connsiteY152" fmla="*/ 2297003 h 2379348"/>
              <a:gd name="connsiteX153" fmla="*/ 1530613 w 2382239"/>
              <a:gd name="connsiteY153" fmla="*/ 2294114 h 2379348"/>
              <a:gd name="connsiteX154" fmla="*/ 1506054 w 2382239"/>
              <a:gd name="connsiteY154" fmla="*/ 2290501 h 2379348"/>
              <a:gd name="connsiteX155" fmla="*/ 1481496 w 2382239"/>
              <a:gd name="connsiteY155" fmla="*/ 2287613 h 2379348"/>
              <a:gd name="connsiteX156" fmla="*/ 1456937 w 2382239"/>
              <a:gd name="connsiteY156" fmla="*/ 2286168 h 2379348"/>
              <a:gd name="connsiteX157" fmla="*/ 1433100 w 2382239"/>
              <a:gd name="connsiteY157" fmla="*/ 2286168 h 2379348"/>
              <a:gd name="connsiteX158" fmla="*/ 1410708 w 2382239"/>
              <a:gd name="connsiteY158" fmla="*/ 2289058 h 2379348"/>
              <a:gd name="connsiteX159" fmla="*/ 1388314 w 2382239"/>
              <a:gd name="connsiteY159" fmla="*/ 2294836 h 2379348"/>
              <a:gd name="connsiteX160" fmla="*/ 1366645 w 2382239"/>
              <a:gd name="connsiteY160" fmla="*/ 2303504 h 2379348"/>
              <a:gd name="connsiteX161" fmla="*/ 1344976 w 2382239"/>
              <a:gd name="connsiteY161" fmla="*/ 2315061 h 2379348"/>
              <a:gd name="connsiteX162" fmla="*/ 1323306 w 2382239"/>
              <a:gd name="connsiteY162" fmla="*/ 2326619 h 2379348"/>
              <a:gd name="connsiteX163" fmla="*/ 1301636 w 2382239"/>
              <a:gd name="connsiteY163" fmla="*/ 2339619 h 2379348"/>
              <a:gd name="connsiteX164" fmla="*/ 1280688 w 2382239"/>
              <a:gd name="connsiteY164" fmla="*/ 2351899 h 2379348"/>
              <a:gd name="connsiteX165" fmla="*/ 1258295 w 2382239"/>
              <a:gd name="connsiteY165" fmla="*/ 2362734 h 2379348"/>
              <a:gd name="connsiteX166" fmla="*/ 1236626 w 2382239"/>
              <a:gd name="connsiteY166" fmla="*/ 2371403 h 2379348"/>
              <a:gd name="connsiteX167" fmla="*/ 1214234 w 2382239"/>
              <a:gd name="connsiteY167" fmla="*/ 2377182 h 2379348"/>
              <a:gd name="connsiteX168" fmla="*/ 1191120 w 2382239"/>
              <a:gd name="connsiteY168" fmla="*/ 2379348 h 2379348"/>
              <a:gd name="connsiteX169" fmla="*/ 1168005 w 2382239"/>
              <a:gd name="connsiteY169" fmla="*/ 2377182 h 2379348"/>
              <a:gd name="connsiteX170" fmla="*/ 1145614 w 2382239"/>
              <a:gd name="connsiteY170" fmla="*/ 2371403 h 2379348"/>
              <a:gd name="connsiteX171" fmla="*/ 1123944 w 2382239"/>
              <a:gd name="connsiteY171" fmla="*/ 2362734 h 2379348"/>
              <a:gd name="connsiteX172" fmla="*/ 1101551 w 2382239"/>
              <a:gd name="connsiteY172" fmla="*/ 2351899 h 2379348"/>
              <a:gd name="connsiteX173" fmla="*/ 1080604 w 2382239"/>
              <a:gd name="connsiteY173" fmla="*/ 2339619 h 2379348"/>
              <a:gd name="connsiteX174" fmla="*/ 1058934 w 2382239"/>
              <a:gd name="connsiteY174" fmla="*/ 2326619 h 2379348"/>
              <a:gd name="connsiteX175" fmla="*/ 1037264 w 2382239"/>
              <a:gd name="connsiteY175" fmla="*/ 2315061 h 2379348"/>
              <a:gd name="connsiteX176" fmla="*/ 1015595 w 2382239"/>
              <a:gd name="connsiteY176" fmla="*/ 2303504 h 2379348"/>
              <a:gd name="connsiteX177" fmla="*/ 994646 w 2382239"/>
              <a:gd name="connsiteY177" fmla="*/ 2294836 h 2379348"/>
              <a:gd name="connsiteX178" fmla="*/ 971532 w 2382239"/>
              <a:gd name="connsiteY178" fmla="*/ 2289058 h 2379348"/>
              <a:gd name="connsiteX179" fmla="*/ 949141 w 2382239"/>
              <a:gd name="connsiteY179" fmla="*/ 2286168 h 2379348"/>
              <a:gd name="connsiteX180" fmla="*/ 925302 w 2382239"/>
              <a:gd name="connsiteY180" fmla="*/ 2286168 h 2379348"/>
              <a:gd name="connsiteX181" fmla="*/ 900744 w 2382239"/>
              <a:gd name="connsiteY181" fmla="*/ 2287613 h 2379348"/>
              <a:gd name="connsiteX182" fmla="*/ 876185 w 2382239"/>
              <a:gd name="connsiteY182" fmla="*/ 2290501 h 2379348"/>
              <a:gd name="connsiteX183" fmla="*/ 851626 w 2382239"/>
              <a:gd name="connsiteY183" fmla="*/ 2294114 h 2379348"/>
              <a:gd name="connsiteX184" fmla="*/ 827067 w 2382239"/>
              <a:gd name="connsiteY184" fmla="*/ 2297003 h 2379348"/>
              <a:gd name="connsiteX185" fmla="*/ 802508 w 2382239"/>
              <a:gd name="connsiteY185" fmla="*/ 2299170 h 2379348"/>
              <a:gd name="connsiteX186" fmla="*/ 779394 w 2382239"/>
              <a:gd name="connsiteY186" fmla="*/ 2298448 h 2379348"/>
              <a:gd name="connsiteX187" fmla="*/ 757001 w 2382239"/>
              <a:gd name="connsiteY187" fmla="*/ 2295558 h 2379348"/>
              <a:gd name="connsiteX188" fmla="*/ 735331 w 2382239"/>
              <a:gd name="connsiteY188" fmla="*/ 2289058 h 2379348"/>
              <a:gd name="connsiteX189" fmla="*/ 717273 w 2382239"/>
              <a:gd name="connsiteY189" fmla="*/ 2279667 h 2379348"/>
              <a:gd name="connsiteX190" fmla="*/ 699937 w 2382239"/>
              <a:gd name="connsiteY190" fmla="*/ 2267387 h 2379348"/>
              <a:gd name="connsiteX191" fmla="*/ 684768 w 2382239"/>
              <a:gd name="connsiteY191" fmla="*/ 2252941 h 2379348"/>
              <a:gd name="connsiteX192" fmla="*/ 669598 w 2382239"/>
              <a:gd name="connsiteY192" fmla="*/ 2236327 h 2379348"/>
              <a:gd name="connsiteX193" fmla="*/ 655875 w 2382239"/>
              <a:gd name="connsiteY193" fmla="*/ 2218991 h 2379348"/>
              <a:gd name="connsiteX194" fmla="*/ 642150 w 2382239"/>
              <a:gd name="connsiteY194" fmla="*/ 2200933 h 2379348"/>
              <a:gd name="connsiteX195" fmla="*/ 628427 w 2382239"/>
              <a:gd name="connsiteY195" fmla="*/ 2182874 h 2379348"/>
              <a:gd name="connsiteX196" fmla="*/ 614703 w 2382239"/>
              <a:gd name="connsiteY196" fmla="*/ 2165539 h 2379348"/>
              <a:gd name="connsiteX197" fmla="*/ 600254 w 2382239"/>
              <a:gd name="connsiteY197" fmla="*/ 2148925 h 2379348"/>
              <a:gd name="connsiteX198" fmla="*/ 583642 w 2382239"/>
              <a:gd name="connsiteY198" fmla="*/ 2134478 h 2379348"/>
              <a:gd name="connsiteX199" fmla="*/ 567751 w 2382239"/>
              <a:gd name="connsiteY199" fmla="*/ 2121477 h 2379348"/>
              <a:gd name="connsiteX200" fmla="*/ 549694 w 2382239"/>
              <a:gd name="connsiteY200" fmla="*/ 2111365 h 2379348"/>
              <a:gd name="connsiteX201" fmla="*/ 530190 w 2382239"/>
              <a:gd name="connsiteY201" fmla="*/ 2102696 h 2379348"/>
              <a:gd name="connsiteX202" fmla="*/ 509243 w 2382239"/>
              <a:gd name="connsiteY202" fmla="*/ 2095473 h 2379348"/>
              <a:gd name="connsiteX203" fmla="*/ 487573 w 2382239"/>
              <a:gd name="connsiteY203" fmla="*/ 2088973 h 2379348"/>
              <a:gd name="connsiteX204" fmla="*/ 465902 w 2382239"/>
              <a:gd name="connsiteY204" fmla="*/ 2083195 h 2379348"/>
              <a:gd name="connsiteX205" fmla="*/ 443510 w 2382239"/>
              <a:gd name="connsiteY205" fmla="*/ 2077415 h 2379348"/>
              <a:gd name="connsiteX206" fmla="*/ 422563 w 2382239"/>
              <a:gd name="connsiteY206" fmla="*/ 2070915 h 2379348"/>
              <a:gd name="connsiteX207" fmla="*/ 401615 w 2382239"/>
              <a:gd name="connsiteY207" fmla="*/ 2063691 h 2379348"/>
              <a:gd name="connsiteX208" fmla="*/ 382113 w 2382239"/>
              <a:gd name="connsiteY208" fmla="*/ 2055023 h 2379348"/>
              <a:gd name="connsiteX209" fmla="*/ 364777 w 2382239"/>
              <a:gd name="connsiteY209" fmla="*/ 2044189 h 2379348"/>
              <a:gd name="connsiteX210" fmla="*/ 348885 w 2382239"/>
              <a:gd name="connsiteY210" fmla="*/ 2031186 h 2379348"/>
              <a:gd name="connsiteX211" fmla="*/ 335884 w 2382239"/>
              <a:gd name="connsiteY211" fmla="*/ 2015296 h 2379348"/>
              <a:gd name="connsiteX212" fmla="*/ 325048 w 2382239"/>
              <a:gd name="connsiteY212" fmla="*/ 1997960 h 2379348"/>
              <a:gd name="connsiteX213" fmla="*/ 316382 w 2382239"/>
              <a:gd name="connsiteY213" fmla="*/ 1978456 h 2379348"/>
              <a:gd name="connsiteX214" fmla="*/ 309158 w 2382239"/>
              <a:gd name="connsiteY214" fmla="*/ 1957509 h 2379348"/>
              <a:gd name="connsiteX215" fmla="*/ 302657 w 2382239"/>
              <a:gd name="connsiteY215" fmla="*/ 1936562 h 2379348"/>
              <a:gd name="connsiteX216" fmla="*/ 296879 w 2382239"/>
              <a:gd name="connsiteY216" fmla="*/ 1914170 h 2379348"/>
              <a:gd name="connsiteX217" fmla="*/ 291100 w 2382239"/>
              <a:gd name="connsiteY217" fmla="*/ 1892499 h 2379348"/>
              <a:gd name="connsiteX218" fmla="*/ 284599 w 2382239"/>
              <a:gd name="connsiteY218" fmla="*/ 1870829 h 2379348"/>
              <a:gd name="connsiteX219" fmla="*/ 277376 w 2382239"/>
              <a:gd name="connsiteY219" fmla="*/ 1849881 h 2379348"/>
              <a:gd name="connsiteX220" fmla="*/ 268708 w 2382239"/>
              <a:gd name="connsiteY220" fmla="*/ 1830378 h 2379348"/>
              <a:gd name="connsiteX221" fmla="*/ 258595 w 2382239"/>
              <a:gd name="connsiteY221" fmla="*/ 1812321 h 2379348"/>
              <a:gd name="connsiteX222" fmla="*/ 245592 w 2382239"/>
              <a:gd name="connsiteY222" fmla="*/ 1796429 h 2379348"/>
              <a:gd name="connsiteX223" fmla="*/ 231146 w 2382239"/>
              <a:gd name="connsiteY223" fmla="*/ 1779816 h 2379348"/>
              <a:gd name="connsiteX224" fmla="*/ 214533 w 2382239"/>
              <a:gd name="connsiteY224" fmla="*/ 1765369 h 2379348"/>
              <a:gd name="connsiteX225" fmla="*/ 197196 w 2382239"/>
              <a:gd name="connsiteY225" fmla="*/ 1751645 h 2379348"/>
              <a:gd name="connsiteX226" fmla="*/ 178415 w 2382239"/>
              <a:gd name="connsiteY226" fmla="*/ 1737921 h 2379348"/>
              <a:gd name="connsiteX227" fmla="*/ 160358 w 2382239"/>
              <a:gd name="connsiteY227" fmla="*/ 1724196 h 2379348"/>
              <a:gd name="connsiteX228" fmla="*/ 143022 w 2382239"/>
              <a:gd name="connsiteY228" fmla="*/ 1710472 h 2379348"/>
              <a:gd name="connsiteX229" fmla="*/ 126409 w 2382239"/>
              <a:gd name="connsiteY229" fmla="*/ 1695304 h 2379348"/>
              <a:gd name="connsiteX230" fmla="*/ 111962 w 2382239"/>
              <a:gd name="connsiteY230" fmla="*/ 1680135 h 2379348"/>
              <a:gd name="connsiteX231" fmla="*/ 99682 w 2382239"/>
              <a:gd name="connsiteY231" fmla="*/ 1662799 h 2379348"/>
              <a:gd name="connsiteX232" fmla="*/ 90293 w 2382239"/>
              <a:gd name="connsiteY232" fmla="*/ 1644741 h 2379348"/>
              <a:gd name="connsiteX233" fmla="*/ 83791 w 2382239"/>
              <a:gd name="connsiteY233" fmla="*/ 1623072 h 2379348"/>
              <a:gd name="connsiteX234" fmla="*/ 80902 w 2382239"/>
              <a:gd name="connsiteY234" fmla="*/ 1600679 h 2379348"/>
              <a:gd name="connsiteX235" fmla="*/ 80179 w 2382239"/>
              <a:gd name="connsiteY235" fmla="*/ 1577564 h 2379348"/>
              <a:gd name="connsiteX236" fmla="*/ 82348 w 2382239"/>
              <a:gd name="connsiteY236" fmla="*/ 1553006 h 2379348"/>
              <a:gd name="connsiteX237" fmla="*/ 85236 w 2382239"/>
              <a:gd name="connsiteY237" fmla="*/ 1528446 h 2379348"/>
              <a:gd name="connsiteX238" fmla="*/ 88848 w 2382239"/>
              <a:gd name="connsiteY238" fmla="*/ 1503887 h 2379348"/>
              <a:gd name="connsiteX239" fmla="*/ 91737 w 2382239"/>
              <a:gd name="connsiteY239" fmla="*/ 1479327 h 2379348"/>
              <a:gd name="connsiteX240" fmla="*/ 93181 w 2382239"/>
              <a:gd name="connsiteY240" fmla="*/ 1454768 h 2379348"/>
              <a:gd name="connsiteX241" fmla="*/ 93181 w 2382239"/>
              <a:gd name="connsiteY241" fmla="*/ 1430932 h 2379348"/>
              <a:gd name="connsiteX242" fmla="*/ 90293 w 2382239"/>
              <a:gd name="connsiteY242" fmla="*/ 1408541 h 2379348"/>
              <a:gd name="connsiteX243" fmla="*/ 84513 w 2382239"/>
              <a:gd name="connsiteY243" fmla="*/ 1386147 h 2379348"/>
              <a:gd name="connsiteX244" fmla="*/ 75846 w 2382239"/>
              <a:gd name="connsiteY244" fmla="*/ 1365200 h 2379348"/>
              <a:gd name="connsiteX245" fmla="*/ 64288 w 2382239"/>
              <a:gd name="connsiteY245" fmla="*/ 1343531 h 2379348"/>
              <a:gd name="connsiteX246" fmla="*/ 52731 w 2382239"/>
              <a:gd name="connsiteY246" fmla="*/ 1321861 h 2379348"/>
              <a:gd name="connsiteX247" fmla="*/ 39730 w 2382239"/>
              <a:gd name="connsiteY247" fmla="*/ 1300191 h 2379348"/>
              <a:gd name="connsiteX248" fmla="*/ 27449 w 2382239"/>
              <a:gd name="connsiteY248" fmla="*/ 1279242 h 2379348"/>
              <a:gd name="connsiteX249" fmla="*/ 16614 w 2382239"/>
              <a:gd name="connsiteY249" fmla="*/ 1256851 h 2379348"/>
              <a:gd name="connsiteX250" fmla="*/ 7946 w 2382239"/>
              <a:gd name="connsiteY250" fmla="*/ 1235180 h 2379348"/>
              <a:gd name="connsiteX251" fmla="*/ 2167 w 2382239"/>
              <a:gd name="connsiteY251" fmla="*/ 1212788 h 2379348"/>
              <a:gd name="connsiteX252" fmla="*/ 0 w 2382239"/>
              <a:gd name="connsiteY252" fmla="*/ 1189674 h 2379348"/>
              <a:gd name="connsiteX253" fmla="*/ 2167 w 2382239"/>
              <a:gd name="connsiteY253" fmla="*/ 1166560 h 2379348"/>
              <a:gd name="connsiteX254" fmla="*/ 7946 w 2382239"/>
              <a:gd name="connsiteY254" fmla="*/ 1144168 h 2379348"/>
              <a:gd name="connsiteX255" fmla="*/ 16614 w 2382239"/>
              <a:gd name="connsiteY255" fmla="*/ 1122498 h 2379348"/>
              <a:gd name="connsiteX256" fmla="*/ 27449 w 2382239"/>
              <a:gd name="connsiteY256" fmla="*/ 1100106 h 2379348"/>
              <a:gd name="connsiteX257" fmla="*/ 39730 w 2382239"/>
              <a:gd name="connsiteY257" fmla="*/ 1079159 h 2379348"/>
              <a:gd name="connsiteX258" fmla="*/ 52731 w 2382239"/>
              <a:gd name="connsiteY258" fmla="*/ 1057488 h 2379348"/>
              <a:gd name="connsiteX259" fmla="*/ 64288 w 2382239"/>
              <a:gd name="connsiteY259" fmla="*/ 1035818 h 2379348"/>
              <a:gd name="connsiteX260" fmla="*/ 75846 w 2382239"/>
              <a:gd name="connsiteY260" fmla="*/ 1014149 h 2379348"/>
              <a:gd name="connsiteX261" fmla="*/ 84513 w 2382239"/>
              <a:gd name="connsiteY261" fmla="*/ 993201 h 2379348"/>
              <a:gd name="connsiteX262" fmla="*/ 90293 w 2382239"/>
              <a:gd name="connsiteY262" fmla="*/ 970809 h 2379348"/>
              <a:gd name="connsiteX263" fmla="*/ 93181 w 2382239"/>
              <a:gd name="connsiteY263" fmla="*/ 948417 h 2379348"/>
              <a:gd name="connsiteX264" fmla="*/ 93181 w 2382239"/>
              <a:gd name="connsiteY264" fmla="*/ 924580 h 2379348"/>
              <a:gd name="connsiteX265" fmla="*/ 91737 w 2382239"/>
              <a:gd name="connsiteY265" fmla="*/ 900020 h 2379348"/>
              <a:gd name="connsiteX266" fmla="*/ 88848 w 2382239"/>
              <a:gd name="connsiteY266" fmla="*/ 875463 h 2379348"/>
              <a:gd name="connsiteX267" fmla="*/ 85236 w 2382239"/>
              <a:gd name="connsiteY267" fmla="*/ 850902 h 2379348"/>
              <a:gd name="connsiteX268" fmla="*/ 82348 w 2382239"/>
              <a:gd name="connsiteY268" fmla="*/ 826342 h 2379348"/>
              <a:gd name="connsiteX269" fmla="*/ 80179 w 2382239"/>
              <a:gd name="connsiteY269" fmla="*/ 801784 h 2379348"/>
              <a:gd name="connsiteX270" fmla="*/ 80902 w 2382239"/>
              <a:gd name="connsiteY270" fmla="*/ 778669 h 2379348"/>
              <a:gd name="connsiteX271" fmla="*/ 83791 w 2382239"/>
              <a:gd name="connsiteY271" fmla="*/ 756277 h 2379348"/>
              <a:gd name="connsiteX272" fmla="*/ 90293 w 2382239"/>
              <a:gd name="connsiteY272" fmla="*/ 734607 h 2379348"/>
              <a:gd name="connsiteX273" fmla="*/ 99682 w 2382239"/>
              <a:gd name="connsiteY273" fmla="*/ 716549 h 2379348"/>
              <a:gd name="connsiteX274" fmla="*/ 111962 w 2382239"/>
              <a:gd name="connsiteY274" fmla="*/ 699214 h 2379348"/>
              <a:gd name="connsiteX275" fmla="*/ 126409 w 2382239"/>
              <a:gd name="connsiteY275" fmla="*/ 684045 h 2379348"/>
              <a:gd name="connsiteX276" fmla="*/ 143022 w 2382239"/>
              <a:gd name="connsiteY276" fmla="*/ 668876 h 2379348"/>
              <a:gd name="connsiteX277" fmla="*/ 160358 w 2382239"/>
              <a:gd name="connsiteY277" fmla="*/ 655151 h 2379348"/>
              <a:gd name="connsiteX278" fmla="*/ 178415 w 2382239"/>
              <a:gd name="connsiteY278" fmla="*/ 641428 h 2379348"/>
              <a:gd name="connsiteX279" fmla="*/ 197196 w 2382239"/>
              <a:gd name="connsiteY279" fmla="*/ 627703 h 2379348"/>
              <a:gd name="connsiteX280" fmla="*/ 214533 w 2382239"/>
              <a:gd name="connsiteY280" fmla="*/ 613978 h 2379348"/>
              <a:gd name="connsiteX281" fmla="*/ 231146 w 2382239"/>
              <a:gd name="connsiteY281" fmla="*/ 599533 h 2379348"/>
              <a:gd name="connsiteX282" fmla="*/ 245592 w 2382239"/>
              <a:gd name="connsiteY282" fmla="*/ 582919 h 2379348"/>
              <a:gd name="connsiteX283" fmla="*/ 258595 w 2382239"/>
              <a:gd name="connsiteY283" fmla="*/ 567027 h 2379348"/>
              <a:gd name="connsiteX284" fmla="*/ 268708 w 2382239"/>
              <a:gd name="connsiteY284" fmla="*/ 548969 h 2379348"/>
              <a:gd name="connsiteX285" fmla="*/ 277376 w 2382239"/>
              <a:gd name="connsiteY285" fmla="*/ 529467 h 2379348"/>
              <a:gd name="connsiteX286" fmla="*/ 284599 w 2382239"/>
              <a:gd name="connsiteY286" fmla="*/ 508518 h 2379348"/>
              <a:gd name="connsiteX287" fmla="*/ 291100 w 2382239"/>
              <a:gd name="connsiteY287" fmla="*/ 486848 h 2379348"/>
              <a:gd name="connsiteX288" fmla="*/ 296879 w 2382239"/>
              <a:gd name="connsiteY288" fmla="*/ 465180 h 2379348"/>
              <a:gd name="connsiteX289" fmla="*/ 302657 w 2382239"/>
              <a:gd name="connsiteY289" fmla="*/ 442787 h 2379348"/>
              <a:gd name="connsiteX290" fmla="*/ 309158 w 2382239"/>
              <a:gd name="connsiteY290" fmla="*/ 421840 h 2379348"/>
              <a:gd name="connsiteX291" fmla="*/ 316382 w 2382239"/>
              <a:gd name="connsiteY291" fmla="*/ 400892 h 2379348"/>
              <a:gd name="connsiteX292" fmla="*/ 325048 w 2382239"/>
              <a:gd name="connsiteY292" fmla="*/ 381389 h 2379348"/>
              <a:gd name="connsiteX293" fmla="*/ 335884 w 2382239"/>
              <a:gd name="connsiteY293" fmla="*/ 364053 h 2379348"/>
              <a:gd name="connsiteX294" fmla="*/ 348885 w 2382239"/>
              <a:gd name="connsiteY294" fmla="*/ 348161 h 2379348"/>
              <a:gd name="connsiteX295" fmla="*/ 364777 w 2382239"/>
              <a:gd name="connsiteY295" fmla="*/ 335160 h 2379348"/>
              <a:gd name="connsiteX296" fmla="*/ 382113 w 2382239"/>
              <a:gd name="connsiteY296" fmla="*/ 324326 h 2379348"/>
              <a:gd name="connsiteX297" fmla="*/ 401615 w 2382239"/>
              <a:gd name="connsiteY297" fmla="*/ 315657 h 2379348"/>
              <a:gd name="connsiteX298" fmla="*/ 422563 w 2382239"/>
              <a:gd name="connsiteY298" fmla="*/ 308434 h 2379348"/>
              <a:gd name="connsiteX299" fmla="*/ 443510 w 2382239"/>
              <a:gd name="connsiteY299" fmla="*/ 301932 h 2379348"/>
              <a:gd name="connsiteX300" fmla="*/ 465902 w 2382239"/>
              <a:gd name="connsiteY300" fmla="*/ 296154 h 2379348"/>
              <a:gd name="connsiteX301" fmla="*/ 487573 w 2382239"/>
              <a:gd name="connsiteY301" fmla="*/ 290375 h 2379348"/>
              <a:gd name="connsiteX302" fmla="*/ 509243 w 2382239"/>
              <a:gd name="connsiteY302" fmla="*/ 283874 h 2379348"/>
              <a:gd name="connsiteX303" fmla="*/ 530190 w 2382239"/>
              <a:gd name="connsiteY303" fmla="*/ 276652 h 2379348"/>
              <a:gd name="connsiteX304" fmla="*/ 549694 w 2382239"/>
              <a:gd name="connsiteY304" fmla="*/ 267983 h 2379348"/>
              <a:gd name="connsiteX305" fmla="*/ 567751 w 2382239"/>
              <a:gd name="connsiteY305" fmla="*/ 257872 h 2379348"/>
              <a:gd name="connsiteX306" fmla="*/ 583642 w 2382239"/>
              <a:gd name="connsiteY306" fmla="*/ 244869 h 2379348"/>
              <a:gd name="connsiteX307" fmla="*/ 600254 w 2382239"/>
              <a:gd name="connsiteY307" fmla="*/ 230422 h 2379348"/>
              <a:gd name="connsiteX308" fmla="*/ 614703 w 2382239"/>
              <a:gd name="connsiteY308" fmla="*/ 213809 h 2379348"/>
              <a:gd name="connsiteX309" fmla="*/ 628427 w 2382239"/>
              <a:gd name="connsiteY309" fmla="*/ 196473 h 2379348"/>
              <a:gd name="connsiteX310" fmla="*/ 642150 w 2382239"/>
              <a:gd name="connsiteY310" fmla="*/ 178415 h 2379348"/>
              <a:gd name="connsiteX311" fmla="*/ 655875 w 2382239"/>
              <a:gd name="connsiteY311" fmla="*/ 160356 h 2379348"/>
              <a:gd name="connsiteX312" fmla="*/ 669598 w 2382239"/>
              <a:gd name="connsiteY312" fmla="*/ 143020 h 2379348"/>
              <a:gd name="connsiteX313" fmla="*/ 684768 w 2382239"/>
              <a:gd name="connsiteY313" fmla="*/ 126407 h 2379348"/>
              <a:gd name="connsiteX314" fmla="*/ 699937 w 2382239"/>
              <a:gd name="connsiteY314" fmla="*/ 111961 h 2379348"/>
              <a:gd name="connsiteX315" fmla="*/ 717273 w 2382239"/>
              <a:gd name="connsiteY315" fmla="*/ 99681 h 2379348"/>
              <a:gd name="connsiteX316" fmla="*/ 735331 w 2382239"/>
              <a:gd name="connsiteY316" fmla="*/ 90291 h 2379348"/>
              <a:gd name="connsiteX317" fmla="*/ 757001 w 2382239"/>
              <a:gd name="connsiteY317" fmla="*/ 83790 h 2379348"/>
              <a:gd name="connsiteX318" fmla="*/ 779394 w 2382239"/>
              <a:gd name="connsiteY318" fmla="*/ 80900 h 2379348"/>
              <a:gd name="connsiteX319" fmla="*/ 802508 w 2382239"/>
              <a:gd name="connsiteY319" fmla="*/ 80177 h 2379348"/>
              <a:gd name="connsiteX320" fmla="*/ 827067 w 2382239"/>
              <a:gd name="connsiteY320" fmla="*/ 82345 h 2379348"/>
              <a:gd name="connsiteX321" fmla="*/ 851626 w 2382239"/>
              <a:gd name="connsiteY321" fmla="*/ 85235 h 2379348"/>
              <a:gd name="connsiteX322" fmla="*/ 876185 w 2382239"/>
              <a:gd name="connsiteY322" fmla="*/ 88846 h 2379348"/>
              <a:gd name="connsiteX323" fmla="*/ 900744 w 2382239"/>
              <a:gd name="connsiteY323" fmla="*/ 91736 h 2379348"/>
              <a:gd name="connsiteX324" fmla="*/ 925302 w 2382239"/>
              <a:gd name="connsiteY324" fmla="*/ 93180 h 2379348"/>
              <a:gd name="connsiteX325" fmla="*/ 949141 w 2382239"/>
              <a:gd name="connsiteY325" fmla="*/ 93180 h 2379348"/>
              <a:gd name="connsiteX326" fmla="*/ 971532 w 2382239"/>
              <a:gd name="connsiteY326" fmla="*/ 90291 h 2379348"/>
              <a:gd name="connsiteX327" fmla="*/ 994646 w 2382239"/>
              <a:gd name="connsiteY327" fmla="*/ 84511 h 2379348"/>
              <a:gd name="connsiteX328" fmla="*/ 1015595 w 2382239"/>
              <a:gd name="connsiteY328" fmla="*/ 75843 h 2379348"/>
              <a:gd name="connsiteX329" fmla="*/ 1037264 w 2382239"/>
              <a:gd name="connsiteY329" fmla="*/ 64286 h 2379348"/>
              <a:gd name="connsiteX330" fmla="*/ 1058934 w 2382239"/>
              <a:gd name="connsiteY330" fmla="*/ 52730 h 2379348"/>
              <a:gd name="connsiteX331" fmla="*/ 1080604 w 2382239"/>
              <a:gd name="connsiteY331" fmla="*/ 39728 h 2379348"/>
              <a:gd name="connsiteX332" fmla="*/ 1101551 w 2382239"/>
              <a:gd name="connsiteY332" fmla="*/ 27448 h 2379348"/>
              <a:gd name="connsiteX333" fmla="*/ 1123944 w 2382239"/>
              <a:gd name="connsiteY333" fmla="*/ 16614 h 2379348"/>
              <a:gd name="connsiteX334" fmla="*/ 1145614 w 2382239"/>
              <a:gd name="connsiteY334" fmla="*/ 7945 h 2379348"/>
              <a:gd name="connsiteX335" fmla="*/ 1168005 w 2382239"/>
              <a:gd name="connsiteY335" fmla="*/ 2167 h 2379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2382239" h="2379348">
                <a:moveTo>
                  <a:pt x="1191120" y="0"/>
                </a:moveTo>
                <a:lnTo>
                  <a:pt x="1214234" y="2167"/>
                </a:lnTo>
                <a:lnTo>
                  <a:pt x="1236626" y="7945"/>
                </a:lnTo>
                <a:lnTo>
                  <a:pt x="1258295" y="16614"/>
                </a:lnTo>
                <a:lnTo>
                  <a:pt x="1280688" y="27448"/>
                </a:lnTo>
                <a:lnTo>
                  <a:pt x="1301636" y="39728"/>
                </a:lnTo>
                <a:lnTo>
                  <a:pt x="1323306" y="52730"/>
                </a:lnTo>
                <a:lnTo>
                  <a:pt x="1344976" y="64286"/>
                </a:lnTo>
                <a:lnTo>
                  <a:pt x="1366645" y="75843"/>
                </a:lnTo>
                <a:lnTo>
                  <a:pt x="1388314" y="84511"/>
                </a:lnTo>
                <a:lnTo>
                  <a:pt x="1410708" y="90291"/>
                </a:lnTo>
                <a:lnTo>
                  <a:pt x="1433100" y="93180"/>
                </a:lnTo>
                <a:lnTo>
                  <a:pt x="1456937" y="93180"/>
                </a:lnTo>
                <a:lnTo>
                  <a:pt x="1481496" y="91736"/>
                </a:lnTo>
                <a:lnTo>
                  <a:pt x="1506054" y="88846"/>
                </a:lnTo>
                <a:lnTo>
                  <a:pt x="1530613" y="85235"/>
                </a:lnTo>
                <a:lnTo>
                  <a:pt x="1555174" y="82345"/>
                </a:lnTo>
                <a:lnTo>
                  <a:pt x="1579732" y="80177"/>
                </a:lnTo>
                <a:lnTo>
                  <a:pt x="1602848" y="80900"/>
                </a:lnTo>
                <a:lnTo>
                  <a:pt x="1625240" y="83790"/>
                </a:lnTo>
                <a:lnTo>
                  <a:pt x="1646909" y="90291"/>
                </a:lnTo>
                <a:lnTo>
                  <a:pt x="1664967" y="99681"/>
                </a:lnTo>
                <a:lnTo>
                  <a:pt x="1682303" y="111961"/>
                </a:lnTo>
                <a:lnTo>
                  <a:pt x="1697472" y="126407"/>
                </a:lnTo>
                <a:lnTo>
                  <a:pt x="1712642" y="143020"/>
                </a:lnTo>
                <a:lnTo>
                  <a:pt x="1726365" y="160356"/>
                </a:lnTo>
                <a:lnTo>
                  <a:pt x="1740089" y="178415"/>
                </a:lnTo>
                <a:lnTo>
                  <a:pt x="1753813" y="196473"/>
                </a:lnTo>
                <a:lnTo>
                  <a:pt x="1767538" y="213809"/>
                </a:lnTo>
                <a:lnTo>
                  <a:pt x="1781985" y="230422"/>
                </a:lnTo>
                <a:lnTo>
                  <a:pt x="1798597" y="244869"/>
                </a:lnTo>
                <a:lnTo>
                  <a:pt x="1814488" y="257872"/>
                </a:lnTo>
                <a:lnTo>
                  <a:pt x="1832548" y="267983"/>
                </a:lnTo>
                <a:lnTo>
                  <a:pt x="1852050" y="276652"/>
                </a:lnTo>
                <a:lnTo>
                  <a:pt x="1872998" y="283874"/>
                </a:lnTo>
                <a:lnTo>
                  <a:pt x="1894668" y="290375"/>
                </a:lnTo>
                <a:lnTo>
                  <a:pt x="1916337" y="296154"/>
                </a:lnTo>
                <a:lnTo>
                  <a:pt x="1938730" y="301932"/>
                </a:lnTo>
                <a:lnTo>
                  <a:pt x="1959676" y="308434"/>
                </a:lnTo>
                <a:lnTo>
                  <a:pt x="1980625" y="315657"/>
                </a:lnTo>
                <a:lnTo>
                  <a:pt x="2000127" y="324326"/>
                </a:lnTo>
                <a:lnTo>
                  <a:pt x="2017462" y="335160"/>
                </a:lnTo>
                <a:lnTo>
                  <a:pt x="2033355" y="348161"/>
                </a:lnTo>
                <a:lnTo>
                  <a:pt x="2046356" y="364053"/>
                </a:lnTo>
                <a:lnTo>
                  <a:pt x="2057192" y="381389"/>
                </a:lnTo>
                <a:lnTo>
                  <a:pt x="2065860" y="400892"/>
                </a:lnTo>
                <a:lnTo>
                  <a:pt x="2073083" y="421840"/>
                </a:lnTo>
                <a:lnTo>
                  <a:pt x="2079584" y="442787"/>
                </a:lnTo>
                <a:lnTo>
                  <a:pt x="2085362" y="465180"/>
                </a:lnTo>
                <a:lnTo>
                  <a:pt x="2091141" y="486848"/>
                </a:lnTo>
                <a:lnTo>
                  <a:pt x="2097642" y="508518"/>
                </a:lnTo>
                <a:lnTo>
                  <a:pt x="2104864" y="529467"/>
                </a:lnTo>
                <a:lnTo>
                  <a:pt x="2113533" y="548969"/>
                </a:lnTo>
                <a:lnTo>
                  <a:pt x="2123646" y="567027"/>
                </a:lnTo>
                <a:lnTo>
                  <a:pt x="2136647" y="582919"/>
                </a:lnTo>
                <a:lnTo>
                  <a:pt x="2151094" y="599533"/>
                </a:lnTo>
                <a:lnTo>
                  <a:pt x="2167708" y="613978"/>
                </a:lnTo>
                <a:lnTo>
                  <a:pt x="2185766" y="627703"/>
                </a:lnTo>
                <a:lnTo>
                  <a:pt x="2203825" y="641428"/>
                </a:lnTo>
                <a:lnTo>
                  <a:pt x="2221882" y="655151"/>
                </a:lnTo>
                <a:lnTo>
                  <a:pt x="2239217" y="668876"/>
                </a:lnTo>
                <a:lnTo>
                  <a:pt x="2255831" y="684045"/>
                </a:lnTo>
                <a:lnTo>
                  <a:pt x="2270279" y="699214"/>
                </a:lnTo>
                <a:lnTo>
                  <a:pt x="2282557" y="716549"/>
                </a:lnTo>
                <a:lnTo>
                  <a:pt x="2291948" y="734607"/>
                </a:lnTo>
                <a:lnTo>
                  <a:pt x="2298449" y="756277"/>
                </a:lnTo>
                <a:lnTo>
                  <a:pt x="2301338" y="778669"/>
                </a:lnTo>
                <a:lnTo>
                  <a:pt x="2302061" y="801784"/>
                </a:lnTo>
                <a:lnTo>
                  <a:pt x="2299892" y="826342"/>
                </a:lnTo>
                <a:lnTo>
                  <a:pt x="2297005" y="850902"/>
                </a:lnTo>
                <a:lnTo>
                  <a:pt x="2293393" y="875463"/>
                </a:lnTo>
                <a:lnTo>
                  <a:pt x="2290504" y="900020"/>
                </a:lnTo>
                <a:lnTo>
                  <a:pt x="2289058" y="924580"/>
                </a:lnTo>
                <a:lnTo>
                  <a:pt x="2289058" y="948417"/>
                </a:lnTo>
                <a:lnTo>
                  <a:pt x="2291948" y="970809"/>
                </a:lnTo>
                <a:lnTo>
                  <a:pt x="2297726" y="993201"/>
                </a:lnTo>
                <a:lnTo>
                  <a:pt x="2306394" y="1014149"/>
                </a:lnTo>
                <a:lnTo>
                  <a:pt x="2317230" y="1035818"/>
                </a:lnTo>
                <a:lnTo>
                  <a:pt x="2329510" y="1057488"/>
                </a:lnTo>
                <a:lnTo>
                  <a:pt x="2342510" y="1079159"/>
                </a:lnTo>
                <a:lnTo>
                  <a:pt x="2354790" y="1100106"/>
                </a:lnTo>
                <a:lnTo>
                  <a:pt x="2365626" y="1122498"/>
                </a:lnTo>
                <a:lnTo>
                  <a:pt x="2374293" y="1144168"/>
                </a:lnTo>
                <a:lnTo>
                  <a:pt x="2380072" y="1166560"/>
                </a:lnTo>
                <a:lnTo>
                  <a:pt x="2382239" y="1189674"/>
                </a:lnTo>
                <a:lnTo>
                  <a:pt x="2380072" y="1212788"/>
                </a:lnTo>
                <a:lnTo>
                  <a:pt x="2374293" y="1235180"/>
                </a:lnTo>
                <a:lnTo>
                  <a:pt x="2365626" y="1256851"/>
                </a:lnTo>
                <a:lnTo>
                  <a:pt x="2354790" y="1279242"/>
                </a:lnTo>
                <a:lnTo>
                  <a:pt x="2342510" y="1300191"/>
                </a:lnTo>
                <a:lnTo>
                  <a:pt x="2329510" y="1321861"/>
                </a:lnTo>
                <a:lnTo>
                  <a:pt x="2317230" y="1343531"/>
                </a:lnTo>
                <a:lnTo>
                  <a:pt x="2306394" y="1365200"/>
                </a:lnTo>
                <a:lnTo>
                  <a:pt x="2297726" y="1386147"/>
                </a:lnTo>
                <a:lnTo>
                  <a:pt x="2291948" y="1408541"/>
                </a:lnTo>
                <a:lnTo>
                  <a:pt x="2289058" y="1430932"/>
                </a:lnTo>
                <a:lnTo>
                  <a:pt x="2289058" y="1454768"/>
                </a:lnTo>
                <a:lnTo>
                  <a:pt x="2290504" y="1479327"/>
                </a:lnTo>
                <a:lnTo>
                  <a:pt x="2293393" y="1503887"/>
                </a:lnTo>
                <a:lnTo>
                  <a:pt x="2297005" y="1528446"/>
                </a:lnTo>
                <a:lnTo>
                  <a:pt x="2299892" y="1553006"/>
                </a:lnTo>
                <a:lnTo>
                  <a:pt x="2302061" y="1577564"/>
                </a:lnTo>
                <a:lnTo>
                  <a:pt x="2301338" y="1600679"/>
                </a:lnTo>
                <a:lnTo>
                  <a:pt x="2298449" y="1623072"/>
                </a:lnTo>
                <a:lnTo>
                  <a:pt x="2291948" y="1644741"/>
                </a:lnTo>
                <a:lnTo>
                  <a:pt x="2282557" y="1662799"/>
                </a:lnTo>
                <a:lnTo>
                  <a:pt x="2270279" y="1680135"/>
                </a:lnTo>
                <a:lnTo>
                  <a:pt x="2255831" y="1695304"/>
                </a:lnTo>
                <a:lnTo>
                  <a:pt x="2239217" y="1710472"/>
                </a:lnTo>
                <a:lnTo>
                  <a:pt x="2221882" y="1724196"/>
                </a:lnTo>
                <a:lnTo>
                  <a:pt x="2203825" y="1737921"/>
                </a:lnTo>
                <a:lnTo>
                  <a:pt x="2185766" y="1751645"/>
                </a:lnTo>
                <a:lnTo>
                  <a:pt x="2167708" y="1765369"/>
                </a:lnTo>
                <a:lnTo>
                  <a:pt x="2151094" y="1779816"/>
                </a:lnTo>
                <a:lnTo>
                  <a:pt x="2136647" y="1796429"/>
                </a:lnTo>
                <a:lnTo>
                  <a:pt x="2123646" y="1812321"/>
                </a:lnTo>
                <a:lnTo>
                  <a:pt x="2113533" y="1830378"/>
                </a:lnTo>
                <a:lnTo>
                  <a:pt x="2104864" y="1849881"/>
                </a:lnTo>
                <a:lnTo>
                  <a:pt x="2097642" y="1870829"/>
                </a:lnTo>
                <a:lnTo>
                  <a:pt x="2091141" y="1892499"/>
                </a:lnTo>
                <a:lnTo>
                  <a:pt x="2085362" y="1914170"/>
                </a:lnTo>
                <a:lnTo>
                  <a:pt x="2079584" y="1936562"/>
                </a:lnTo>
                <a:lnTo>
                  <a:pt x="2073083" y="1957509"/>
                </a:lnTo>
                <a:lnTo>
                  <a:pt x="2065860" y="1978456"/>
                </a:lnTo>
                <a:lnTo>
                  <a:pt x="2057192" y="1997960"/>
                </a:lnTo>
                <a:lnTo>
                  <a:pt x="2046356" y="2015296"/>
                </a:lnTo>
                <a:lnTo>
                  <a:pt x="2033355" y="2031186"/>
                </a:lnTo>
                <a:lnTo>
                  <a:pt x="2017462" y="2044189"/>
                </a:lnTo>
                <a:lnTo>
                  <a:pt x="2000127" y="2055023"/>
                </a:lnTo>
                <a:lnTo>
                  <a:pt x="1980625" y="2063691"/>
                </a:lnTo>
                <a:lnTo>
                  <a:pt x="1959676" y="2070915"/>
                </a:lnTo>
                <a:lnTo>
                  <a:pt x="1938730" y="2077415"/>
                </a:lnTo>
                <a:lnTo>
                  <a:pt x="1916337" y="2083195"/>
                </a:lnTo>
                <a:lnTo>
                  <a:pt x="1894668" y="2088973"/>
                </a:lnTo>
                <a:lnTo>
                  <a:pt x="1872998" y="2095473"/>
                </a:lnTo>
                <a:lnTo>
                  <a:pt x="1852050" y="2102696"/>
                </a:lnTo>
                <a:lnTo>
                  <a:pt x="1832548" y="2111365"/>
                </a:lnTo>
                <a:lnTo>
                  <a:pt x="1814488" y="2121477"/>
                </a:lnTo>
                <a:lnTo>
                  <a:pt x="1798597" y="2134478"/>
                </a:lnTo>
                <a:lnTo>
                  <a:pt x="1781985" y="2148925"/>
                </a:lnTo>
                <a:lnTo>
                  <a:pt x="1767538" y="2165539"/>
                </a:lnTo>
                <a:lnTo>
                  <a:pt x="1753813" y="2182874"/>
                </a:lnTo>
                <a:lnTo>
                  <a:pt x="1740089" y="2200933"/>
                </a:lnTo>
                <a:lnTo>
                  <a:pt x="1726365" y="2218991"/>
                </a:lnTo>
                <a:lnTo>
                  <a:pt x="1712642" y="2236327"/>
                </a:lnTo>
                <a:lnTo>
                  <a:pt x="1697472" y="2252941"/>
                </a:lnTo>
                <a:lnTo>
                  <a:pt x="1682303" y="2267387"/>
                </a:lnTo>
                <a:lnTo>
                  <a:pt x="1664967" y="2279667"/>
                </a:lnTo>
                <a:lnTo>
                  <a:pt x="1646909" y="2289058"/>
                </a:lnTo>
                <a:lnTo>
                  <a:pt x="1625240" y="2295558"/>
                </a:lnTo>
                <a:lnTo>
                  <a:pt x="1602848" y="2298448"/>
                </a:lnTo>
                <a:lnTo>
                  <a:pt x="1579732" y="2299170"/>
                </a:lnTo>
                <a:lnTo>
                  <a:pt x="1555174" y="2297003"/>
                </a:lnTo>
                <a:lnTo>
                  <a:pt x="1530613" y="2294114"/>
                </a:lnTo>
                <a:lnTo>
                  <a:pt x="1506054" y="2290501"/>
                </a:lnTo>
                <a:lnTo>
                  <a:pt x="1481496" y="2287613"/>
                </a:lnTo>
                <a:lnTo>
                  <a:pt x="1456937" y="2286168"/>
                </a:lnTo>
                <a:lnTo>
                  <a:pt x="1433100" y="2286168"/>
                </a:lnTo>
                <a:lnTo>
                  <a:pt x="1410708" y="2289058"/>
                </a:lnTo>
                <a:lnTo>
                  <a:pt x="1388314" y="2294836"/>
                </a:lnTo>
                <a:lnTo>
                  <a:pt x="1366645" y="2303504"/>
                </a:lnTo>
                <a:lnTo>
                  <a:pt x="1344976" y="2315061"/>
                </a:lnTo>
                <a:lnTo>
                  <a:pt x="1323306" y="2326619"/>
                </a:lnTo>
                <a:lnTo>
                  <a:pt x="1301636" y="2339619"/>
                </a:lnTo>
                <a:lnTo>
                  <a:pt x="1280688" y="2351899"/>
                </a:lnTo>
                <a:lnTo>
                  <a:pt x="1258295" y="2362734"/>
                </a:lnTo>
                <a:lnTo>
                  <a:pt x="1236626" y="2371403"/>
                </a:lnTo>
                <a:lnTo>
                  <a:pt x="1214234" y="2377182"/>
                </a:lnTo>
                <a:lnTo>
                  <a:pt x="1191120" y="2379348"/>
                </a:lnTo>
                <a:lnTo>
                  <a:pt x="1168005" y="2377182"/>
                </a:lnTo>
                <a:lnTo>
                  <a:pt x="1145614" y="2371403"/>
                </a:lnTo>
                <a:lnTo>
                  <a:pt x="1123944" y="2362734"/>
                </a:lnTo>
                <a:lnTo>
                  <a:pt x="1101551" y="2351899"/>
                </a:lnTo>
                <a:lnTo>
                  <a:pt x="1080604" y="2339619"/>
                </a:lnTo>
                <a:lnTo>
                  <a:pt x="1058934" y="2326619"/>
                </a:lnTo>
                <a:lnTo>
                  <a:pt x="1037264" y="2315061"/>
                </a:lnTo>
                <a:lnTo>
                  <a:pt x="1015595" y="2303504"/>
                </a:lnTo>
                <a:lnTo>
                  <a:pt x="994646" y="2294836"/>
                </a:lnTo>
                <a:lnTo>
                  <a:pt x="971532" y="2289058"/>
                </a:lnTo>
                <a:lnTo>
                  <a:pt x="949141" y="2286168"/>
                </a:lnTo>
                <a:lnTo>
                  <a:pt x="925302" y="2286168"/>
                </a:lnTo>
                <a:lnTo>
                  <a:pt x="900744" y="2287613"/>
                </a:lnTo>
                <a:lnTo>
                  <a:pt x="876185" y="2290501"/>
                </a:lnTo>
                <a:lnTo>
                  <a:pt x="851626" y="2294114"/>
                </a:lnTo>
                <a:lnTo>
                  <a:pt x="827067" y="2297003"/>
                </a:lnTo>
                <a:lnTo>
                  <a:pt x="802508" y="2299170"/>
                </a:lnTo>
                <a:lnTo>
                  <a:pt x="779394" y="2298448"/>
                </a:lnTo>
                <a:lnTo>
                  <a:pt x="757001" y="2295558"/>
                </a:lnTo>
                <a:lnTo>
                  <a:pt x="735331" y="2289058"/>
                </a:lnTo>
                <a:lnTo>
                  <a:pt x="717273" y="2279667"/>
                </a:lnTo>
                <a:lnTo>
                  <a:pt x="699937" y="2267387"/>
                </a:lnTo>
                <a:lnTo>
                  <a:pt x="684768" y="2252941"/>
                </a:lnTo>
                <a:lnTo>
                  <a:pt x="669598" y="2236327"/>
                </a:lnTo>
                <a:lnTo>
                  <a:pt x="655875" y="2218991"/>
                </a:lnTo>
                <a:lnTo>
                  <a:pt x="642150" y="2200933"/>
                </a:lnTo>
                <a:lnTo>
                  <a:pt x="628427" y="2182874"/>
                </a:lnTo>
                <a:lnTo>
                  <a:pt x="614703" y="2165539"/>
                </a:lnTo>
                <a:lnTo>
                  <a:pt x="600254" y="2148925"/>
                </a:lnTo>
                <a:lnTo>
                  <a:pt x="583642" y="2134478"/>
                </a:lnTo>
                <a:lnTo>
                  <a:pt x="567751" y="2121477"/>
                </a:lnTo>
                <a:lnTo>
                  <a:pt x="549694" y="2111365"/>
                </a:lnTo>
                <a:lnTo>
                  <a:pt x="530190" y="2102696"/>
                </a:lnTo>
                <a:lnTo>
                  <a:pt x="509243" y="2095473"/>
                </a:lnTo>
                <a:lnTo>
                  <a:pt x="487573" y="2088973"/>
                </a:lnTo>
                <a:lnTo>
                  <a:pt x="465902" y="2083195"/>
                </a:lnTo>
                <a:lnTo>
                  <a:pt x="443510" y="2077415"/>
                </a:lnTo>
                <a:lnTo>
                  <a:pt x="422563" y="2070915"/>
                </a:lnTo>
                <a:lnTo>
                  <a:pt x="401615" y="2063691"/>
                </a:lnTo>
                <a:lnTo>
                  <a:pt x="382113" y="2055023"/>
                </a:lnTo>
                <a:lnTo>
                  <a:pt x="364777" y="2044189"/>
                </a:lnTo>
                <a:lnTo>
                  <a:pt x="348885" y="2031186"/>
                </a:lnTo>
                <a:lnTo>
                  <a:pt x="335884" y="2015296"/>
                </a:lnTo>
                <a:lnTo>
                  <a:pt x="325048" y="1997960"/>
                </a:lnTo>
                <a:lnTo>
                  <a:pt x="316382" y="1978456"/>
                </a:lnTo>
                <a:lnTo>
                  <a:pt x="309158" y="1957509"/>
                </a:lnTo>
                <a:lnTo>
                  <a:pt x="302657" y="1936562"/>
                </a:lnTo>
                <a:lnTo>
                  <a:pt x="296879" y="1914170"/>
                </a:lnTo>
                <a:lnTo>
                  <a:pt x="291100" y="1892499"/>
                </a:lnTo>
                <a:lnTo>
                  <a:pt x="284599" y="1870829"/>
                </a:lnTo>
                <a:lnTo>
                  <a:pt x="277376" y="1849881"/>
                </a:lnTo>
                <a:lnTo>
                  <a:pt x="268708" y="1830378"/>
                </a:lnTo>
                <a:lnTo>
                  <a:pt x="258595" y="1812321"/>
                </a:lnTo>
                <a:lnTo>
                  <a:pt x="245592" y="1796429"/>
                </a:lnTo>
                <a:lnTo>
                  <a:pt x="231146" y="1779816"/>
                </a:lnTo>
                <a:lnTo>
                  <a:pt x="214533" y="1765369"/>
                </a:lnTo>
                <a:lnTo>
                  <a:pt x="197196" y="1751645"/>
                </a:lnTo>
                <a:lnTo>
                  <a:pt x="178415" y="1737921"/>
                </a:lnTo>
                <a:lnTo>
                  <a:pt x="160358" y="1724196"/>
                </a:lnTo>
                <a:lnTo>
                  <a:pt x="143022" y="1710472"/>
                </a:lnTo>
                <a:lnTo>
                  <a:pt x="126409" y="1695304"/>
                </a:lnTo>
                <a:lnTo>
                  <a:pt x="111962" y="1680135"/>
                </a:lnTo>
                <a:lnTo>
                  <a:pt x="99682" y="1662799"/>
                </a:lnTo>
                <a:lnTo>
                  <a:pt x="90293" y="1644741"/>
                </a:lnTo>
                <a:lnTo>
                  <a:pt x="83791" y="1623072"/>
                </a:lnTo>
                <a:lnTo>
                  <a:pt x="80902" y="1600679"/>
                </a:lnTo>
                <a:lnTo>
                  <a:pt x="80179" y="1577564"/>
                </a:lnTo>
                <a:lnTo>
                  <a:pt x="82348" y="1553006"/>
                </a:lnTo>
                <a:lnTo>
                  <a:pt x="85236" y="1528446"/>
                </a:lnTo>
                <a:lnTo>
                  <a:pt x="88848" y="1503887"/>
                </a:lnTo>
                <a:lnTo>
                  <a:pt x="91737" y="1479327"/>
                </a:lnTo>
                <a:lnTo>
                  <a:pt x="93181" y="1454768"/>
                </a:lnTo>
                <a:lnTo>
                  <a:pt x="93181" y="1430932"/>
                </a:lnTo>
                <a:lnTo>
                  <a:pt x="90293" y="1408541"/>
                </a:lnTo>
                <a:lnTo>
                  <a:pt x="84513" y="1386147"/>
                </a:lnTo>
                <a:lnTo>
                  <a:pt x="75846" y="1365200"/>
                </a:lnTo>
                <a:lnTo>
                  <a:pt x="64288" y="1343531"/>
                </a:lnTo>
                <a:lnTo>
                  <a:pt x="52731" y="1321861"/>
                </a:lnTo>
                <a:lnTo>
                  <a:pt x="39730" y="1300191"/>
                </a:lnTo>
                <a:lnTo>
                  <a:pt x="27449" y="1279242"/>
                </a:lnTo>
                <a:lnTo>
                  <a:pt x="16614" y="1256851"/>
                </a:lnTo>
                <a:lnTo>
                  <a:pt x="7946" y="1235180"/>
                </a:lnTo>
                <a:lnTo>
                  <a:pt x="2167" y="1212788"/>
                </a:lnTo>
                <a:lnTo>
                  <a:pt x="0" y="1189674"/>
                </a:lnTo>
                <a:lnTo>
                  <a:pt x="2167" y="1166560"/>
                </a:lnTo>
                <a:lnTo>
                  <a:pt x="7946" y="1144168"/>
                </a:lnTo>
                <a:lnTo>
                  <a:pt x="16614" y="1122498"/>
                </a:lnTo>
                <a:lnTo>
                  <a:pt x="27449" y="1100106"/>
                </a:lnTo>
                <a:lnTo>
                  <a:pt x="39730" y="1079159"/>
                </a:lnTo>
                <a:lnTo>
                  <a:pt x="52731" y="1057488"/>
                </a:lnTo>
                <a:lnTo>
                  <a:pt x="64288" y="1035818"/>
                </a:lnTo>
                <a:lnTo>
                  <a:pt x="75846" y="1014149"/>
                </a:lnTo>
                <a:lnTo>
                  <a:pt x="84513" y="993201"/>
                </a:lnTo>
                <a:lnTo>
                  <a:pt x="90293" y="970809"/>
                </a:lnTo>
                <a:lnTo>
                  <a:pt x="93181" y="948417"/>
                </a:lnTo>
                <a:lnTo>
                  <a:pt x="93181" y="924580"/>
                </a:lnTo>
                <a:lnTo>
                  <a:pt x="91737" y="900020"/>
                </a:lnTo>
                <a:lnTo>
                  <a:pt x="88848" y="875463"/>
                </a:lnTo>
                <a:lnTo>
                  <a:pt x="85236" y="850902"/>
                </a:lnTo>
                <a:lnTo>
                  <a:pt x="82348" y="826342"/>
                </a:lnTo>
                <a:lnTo>
                  <a:pt x="80179" y="801784"/>
                </a:lnTo>
                <a:lnTo>
                  <a:pt x="80902" y="778669"/>
                </a:lnTo>
                <a:lnTo>
                  <a:pt x="83791" y="756277"/>
                </a:lnTo>
                <a:lnTo>
                  <a:pt x="90293" y="734607"/>
                </a:lnTo>
                <a:lnTo>
                  <a:pt x="99682" y="716549"/>
                </a:lnTo>
                <a:lnTo>
                  <a:pt x="111962" y="699214"/>
                </a:lnTo>
                <a:lnTo>
                  <a:pt x="126409" y="684045"/>
                </a:lnTo>
                <a:lnTo>
                  <a:pt x="143022" y="668876"/>
                </a:lnTo>
                <a:lnTo>
                  <a:pt x="160358" y="655151"/>
                </a:lnTo>
                <a:lnTo>
                  <a:pt x="178415" y="641428"/>
                </a:lnTo>
                <a:lnTo>
                  <a:pt x="197196" y="627703"/>
                </a:lnTo>
                <a:lnTo>
                  <a:pt x="214533" y="613978"/>
                </a:lnTo>
                <a:lnTo>
                  <a:pt x="231146" y="599533"/>
                </a:lnTo>
                <a:lnTo>
                  <a:pt x="245592" y="582919"/>
                </a:lnTo>
                <a:lnTo>
                  <a:pt x="258595" y="567027"/>
                </a:lnTo>
                <a:lnTo>
                  <a:pt x="268708" y="548969"/>
                </a:lnTo>
                <a:lnTo>
                  <a:pt x="277376" y="529467"/>
                </a:lnTo>
                <a:lnTo>
                  <a:pt x="284599" y="508518"/>
                </a:lnTo>
                <a:lnTo>
                  <a:pt x="291100" y="486848"/>
                </a:lnTo>
                <a:lnTo>
                  <a:pt x="296879" y="465180"/>
                </a:lnTo>
                <a:lnTo>
                  <a:pt x="302657" y="442787"/>
                </a:lnTo>
                <a:lnTo>
                  <a:pt x="309158" y="421840"/>
                </a:lnTo>
                <a:lnTo>
                  <a:pt x="316382" y="400892"/>
                </a:lnTo>
                <a:lnTo>
                  <a:pt x="325048" y="381389"/>
                </a:lnTo>
                <a:lnTo>
                  <a:pt x="335884" y="364053"/>
                </a:lnTo>
                <a:lnTo>
                  <a:pt x="348885" y="348161"/>
                </a:lnTo>
                <a:lnTo>
                  <a:pt x="364777" y="335160"/>
                </a:lnTo>
                <a:lnTo>
                  <a:pt x="382113" y="324326"/>
                </a:lnTo>
                <a:lnTo>
                  <a:pt x="401615" y="315657"/>
                </a:lnTo>
                <a:lnTo>
                  <a:pt x="422563" y="308434"/>
                </a:lnTo>
                <a:lnTo>
                  <a:pt x="443510" y="301932"/>
                </a:lnTo>
                <a:lnTo>
                  <a:pt x="465902" y="296154"/>
                </a:lnTo>
                <a:lnTo>
                  <a:pt x="487573" y="290375"/>
                </a:lnTo>
                <a:lnTo>
                  <a:pt x="509243" y="283874"/>
                </a:lnTo>
                <a:lnTo>
                  <a:pt x="530190" y="276652"/>
                </a:lnTo>
                <a:lnTo>
                  <a:pt x="549694" y="267983"/>
                </a:lnTo>
                <a:lnTo>
                  <a:pt x="567751" y="257872"/>
                </a:lnTo>
                <a:lnTo>
                  <a:pt x="583642" y="244869"/>
                </a:lnTo>
                <a:lnTo>
                  <a:pt x="600254" y="230422"/>
                </a:lnTo>
                <a:lnTo>
                  <a:pt x="614703" y="213809"/>
                </a:lnTo>
                <a:lnTo>
                  <a:pt x="628427" y="196473"/>
                </a:lnTo>
                <a:lnTo>
                  <a:pt x="642150" y="178415"/>
                </a:lnTo>
                <a:lnTo>
                  <a:pt x="655875" y="160356"/>
                </a:lnTo>
                <a:lnTo>
                  <a:pt x="669598" y="143020"/>
                </a:lnTo>
                <a:lnTo>
                  <a:pt x="684768" y="126407"/>
                </a:lnTo>
                <a:lnTo>
                  <a:pt x="699937" y="111961"/>
                </a:lnTo>
                <a:lnTo>
                  <a:pt x="717273" y="99681"/>
                </a:lnTo>
                <a:lnTo>
                  <a:pt x="735331" y="90291"/>
                </a:lnTo>
                <a:lnTo>
                  <a:pt x="757001" y="83790"/>
                </a:lnTo>
                <a:lnTo>
                  <a:pt x="779394" y="80900"/>
                </a:lnTo>
                <a:lnTo>
                  <a:pt x="802508" y="80177"/>
                </a:lnTo>
                <a:lnTo>
                  <a:pt x="827067" y="82345"/>
                </a:lnTo>
                <a:lnTo>
                  <a:pt x="851626" y="85235"/>
                </a:lnTo>
                <a:lnTo>
                  <a:pt x="876185" y="88846"/>
                </a:lnTo>
                <a:lnTo>
                  <a:pt x="900744" y="91736"/>
                </a:lnTo>
                <a:lnTo>
                  <a:pt x="925302" y="93180"/>
                </a:lnTo>
                <a:lnTo>
                  <a:pt x="949141" y="93180"/>
                </a:lnTo>
                <a:lnTo>
                  <a:pt x="971532" y="90291"/>
                </a:lnTo>
                <a:lnTo>
                  <a:pt x="994646" y="84511"/>
                </a:lnTo>
                <a:lnTo>
                  <a:pt x="1015595" y="75843"/>
                </a:lnTo>
                <a:lnTo>
                  <a:pt x="1037264" y="64286"/>
                </a:lnTo>
                <a:lnTo>
                  <a:pt x="1058934" y="52730"/>
                </a:lnTo>
                <a:lnTo>
                  <a:pt x="1080604" y="39728"/>
                </a:lnTo>
                <a:lnTo>
                  <a:pt x="1101551" y="27448"/>
                </a:lnTo>
                <a:lnTo>
                  <a:pt x="1123944" y="16614"/>
                </a:lnTo>
                <a:lnTo>
                  <a:pt x="1145614" y="7945"/>
                </a:lnTo>
                <a:lnTo>
                  <a:pt x="1168005" y="2167"/>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xmlns="" id="{DC8C4FD0-5F25-4BC1-B5D7-80DD5B49EF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5089" y="2437220"/>
            <a:ext cx="2356656" cy="2353796"/>
          </a:xfrm>
          <a:custGeom>
            <a:avLst/>
            <a:gdLst>
              <a:gd name="connsiteX0" fmla="*/ 1104034 w 2208067"/>
              <a:gd name="connsiteY0" fmla="*/ 0 h 2205387"/>
              <a:gd name="connsiteX1" fmla="*/ 1125458 w 2208067"/>
              <a:gd name="connsiteY1" fmla="*/ 2008 h 2205387"/>
              <a:gd name="connsiteX2" fmla="*/ 1146213 w 2208067"/>
              <a:gd name="connsiteY2" fmla="*/ 7364 h 2205387"/>
              <a:gd name="connsiteX3" fmla="*/ 1166298 w 2208067"/>
              <a:gd name="connsiteY3" fmla="*/ 15399 h 2205387"/>
              <a:gd name="connsiteX4" fmla="*/ 1187053 w 2208067"/>
              <a:gd name="connsiteY4" fmla="*/ 25441 h 2205387"/>
              <a:gd name="connsiteX5" fmla="*/ 1206470 w 2208067"/>
              <a:gd name="connsiteY5" fmla="*/ 36823 h 2205387"/>
              <a:gd name="connsiteX6" fmla="*/ 1226555 w 2208067"/>
              <a:gd name="connsiteY6" fmla="*/ 48875 h 2205387"/>
              <a:gd name="connsiteX7" fmla="*/ 1246641 w 2208067"/>
              <a:gd name="connsiteY7" fmla="*/ 59586 h 2205387"/>
              <a:gd name="connsiteX8" fmla="*/ 1266726 w 2208067"/>
              <a:gd name="connsiteY8" fmla="*/ 70298 h 2205387"/>
              <a:gd name="connsiteX9" fmla="*/ 1286811 w 2208067"/>
              <a:gd name="connsiteY9" fmla="*/ 78332 h 2205387"/>
              <a:gd name="connsiteX10" fmla="*/ 1307567 w 2208067"/>
              <a:gd name="connsiteY10" fmla="*/ 83689 h 2205387"/>
              <a:gd name="connsiteX11" fmla="*/ 1328322 w 2208067"/>
              <a:gd name="connsiteY11" fmla="*/ 86367 h 2205387"/>
              <a:gd name="connsiteX12" fmla="*/ 1350416 w 2208067"/>
              <a:gd name="connsiteY12" fmla="*/ 86367 h 2205387"/>
              <a:gd name="connsiteX13" fmla="*/ 1373180 w 2208067"/>
              <a:gd name="connsiteY13" fmla="*/ 85029 h 2205387"/>
              <a:gd name="connsiteX14" fmla="*/ 1395942 w 2208067"/>
              <a:gd name="connsiteY14" fmla="*/ 82350 h 2205387"/>
              <a:gd name="connsiteX15" fmla="*/ 1418706 w 2208067"/>
              <a:gd name="connsiteY15" fmla="*/ 79003 h 2205387"/>
              <a:gd name="connsiteX16" fmla="*/ 1441471 w 2208067"/>
              <a:gd name="connsiteY16" fmla="*/ 76324 h 2205387"/>
              <a:gd name="connsiteX17" fmla="*/ 1464234 w 2208067"/>
              <a:gd name="connsiteY17" fmla="*/ 74315 h 2205387"/>
              <a:gd name="connsiteX18" fmla="*/ 1485659 w 2208067"/>
              <a:gd name="connsiteY18" fmla="*/ 74985 h 2205387"/>
              <a:gd name="connsiteX19" fmla="*/ 1506414 w 2208067"/>
              <a:gd name="connsiteY19" fmla="*/ 77664 h 2205387"/>
              <a:gd name="connsiteX20" fmla="*/ 1526499 w 2208067"/>
              <a:gd name="connsiteY20" fmla="*/ 83689 h 2205387"/>
              <a:gd name="connsiteX21" fmla="*/ 1543237 w 2208067"/>
              <a:gd name="connsiteY21" fmla="*/ 92393 h 2205387"/>
              <a:gd name="connsiteX22" fmla="*/ 1559305 w 2208067"/>
              <a:gd name="connsiteY22" fmla="*/ 103775 h 2205387"/>
              <a:gd name="connsiteX23" fmla="*/ 1573365 w 2208067"/>
              <a:gd name="connsiteY23" fmla="*/ 117165 h 2205387"/>
              <a:gd name="connsiteX24" fmla="*/ 1587426 w 2208067"/>
              <a:gd name="connsiteY24" fmla="*/ 132563 h 2205387"/>
              <a:gd name="connsiteX25" fmla="*/ 1600146 w 2208067"/>
              <a:gd name="connsiteY25" fmla="*/ 148632 h 2205387"/>
              <a:gd name="connsiteX26" fmla="*/ 1612866 w 2208067"/>
              <a:gd name="connsiteY26" fmla="*/ 165370 h 2205387"/>
              <a:gd name="connsiteX27" fmla="*/ 1625587 w 2208067"/>
              <a:gd name="connsiteY27" fmla="*/ 182108 h 2205387"/>
              <a:gd name="connsiteX28" fmla="*/ 1638308 w 2208067"/>
              <a:gd name="connsiteY28" fmla="*/ 198177 h 2205387"/>
              <a:gd name="connsiteX29" fmla="*/ 1651699 w 2208067"/>
              <a:gd name="connsiteY29" fmla="*/ 213575 h 2205387"/>
              <a:gd name="connsiteX30" fmla="*/ 1667097 w 2208067"/>
              <a:gd name="connsiteY30" fmla="*/ 226966 h 2205387"/>
              <a:gd name="connsiteX31" fmla="*/ 1681826 w 2208067"/>
              <a:gd name="connsiteY31" fmla="*/ 239018 h 2205387"/>
              <a:gd name="connsiteX32" fmla="*/ 1698565 w 2208067"/>
              <a:gd name="connsiteY32" fmla="*/ 248390 h 2205387"/>
              <a:gd name="connsiteX33" fmla="*/ 1716642 w 2208067"/>
              <a:gd name="connsiteY33" fmla="*/ 256425 h 2205387"/>
              <a:gd name="connsiteX34" fmla="*/ 1736058 w 2208067"/>
              <a:gd name="connsiteY34" fmla="*/ 263119 h 2205387"/>
              <a:gd name="connsiteX35" fmla="*/ 1756144 w 2208067"/>
              <a:gd name="connsiteY35" fmla="*/ 269145 h 2205387"/>
              <a:gd name="connsiteX36" fmla="*/ 1776228 w 2208067"/>
              <a:gd name="connsiteY36" fmla="*/ 274501 h 2205387"/>
              <a:gd name="connsiteX37" fmla="*/ 1796984 w 2208067"/>
              <a:gd name="connsiteY37" fmla="*/ 279857 h 2205387"/>
              <a:gd name="connsiteX38" fmla="*/ 1816399 w 2208067"/>
              <a:gd name="connsiteY38" fmla="*/ 285883 h 2205387"/>
              <a:gd name="connsiteX39" fmla="*/ 1835816 w 2208067"/>
              <a:gd name="connsiteY39" fmla="*/ 292578 h 2205387"/>
              <a:gd name="connsiteX40" fmla="*/ 1853892 w 2208067"/>
              <a:gd name="connsiteY40" fmla="*/ 300613 h 2205387"/>
              <a:gd name="connsiteX41" fmla="*/ 1869960 w 2208067"/>
              <a:gd name="connsiteY41" fmla="*/ 310655 h 2205387"/>
              <a:gd name="connsiteX42" fmla="*/ 1884691 w 2208067"/>
              <a:gd name="connsiteY42" fmla="*/ 322706 h 2205387"/>
              <a:gd name="connsiteX43" fmla="*/ 1896741 w 2208067"/>
              <a:gd name="connsiteY43" fmla="*/ 337436 h 2205387"/>
              <a:gd name="connsiteX44" fmla="*/ 1906785 w 2208067"/>
              <a:gd name="connsiteY44" fmla="*/ 353504 h 2205387"/>
              <a:gd name="connsiteX45" fmla="*/ 1914819 w 2208067"/>
              <a:gd name="connsiteY45" fmla="*/ 371581 h 2205387"/>
              <a:gd name="connsiteX46" fmla="*/ 1921514 w 2208067"/>
              <a:gd name="connsiteY46" fmla="*/ 390998 h 2205387"/>
              <a:gd name="connsiteX47" fmla="*/ 1927540 w 2208067"/>
              <a:gd name="connsiteY47" fmla="*/ 410413 h 2205387"/>
              <a:gd name="connsiteX48" fmla="*/ 1932896 w 2208067"/>
              <a:gd name="connsiteY48" fmla="*/ 431169 h 2205387"/>
              <a:gd name="connsiteX49" fmla="*/ 1938252 w 2208067"/>
              <a:gd name="connsiteY49" fmla="*/ 451253 h 2205387"/>
              <a:gd name="connsiteX50" fmla="*/ 1944278 w 2208067"/>
              <a:gd name="connsiteY50" fmla="*/ 471339 h 2205387"/>
              <a:gd name="connsiteX51" fmla="*/ 1950972 w 2208067"/>
              <a:gd name="connsiteY51" fmla="*/ 490756 h 2205387"/>
              <a:gd name="connsiteX52" fmla="*/ 1959007 w 2208067"/>
              <a:gd name="connsiteY52" fmla="*/ 508832 h 2205387"/>
              <a:gd name="connsiteX53" fmla="*/ 1968380 w 2208067"/>
              <a:gd name="connsiteY53" fmla="*/ 525570 h 2205387"/>
              <a:gd name="connsiteX54" fmla="*/ 1980431 w 2208067"/>
              <a:gd name="connsiteY54" fmla="*/ 540300 h 2205387"/>
              <a:gd name="connsiteX55" fmla="*/ 1993822 w 2208067"/>
              <a:gd name="connsiteY55" fmla="*/ 555699 h 2205387"/>
              <a:gd name="connsiteX56" fmla="*/ 2009221 w 2208067"/>
              <a:gd name="connsiteY56" fmla="*/ 569088 h 2205387"/>
              <a:gd name="connsiteX57" fmla="*/ 2025959 w 2208067"/>
              <a:gd name="connsiteY57" fmla="*/ 581810 h 2205387"/>
              <a:gd name="connsiteX58" fmla="*/ 2042697 w 2208067"/>
              <a:gd name="connsiteY58" fmla="*/ 594531 h 2205387"/>
              <a:gd name="connsiteX59" fmla="*/ 2059434 w 2208067"/>
              <a:gd name="connsiteY59" fmla="*/ 607251 h 2205387"/>
              <a:gd name="connsiteX60" fmla="*/ 2075502 w 2208067"/>
              <a:gd name="connsiteY60" fmla="*/ 619972 h 2205387"/>
              <a:gd name="connsiteX61" fmla="*/ 2090901 w 2208067"/>
              <a:gd name="connsiteY61" fmla="*/ 634032 h 2205387"/>
              <a:gd name="connsiteX62" fmla="*/ 2104293 w 2208067"/>
              <a:gd name="connsiteY62" fmla="*/ 648092 h 2205387"/>
              <a:gd name="connsiteX63" fmla="*/ 2115673 w 2208067"/>
              <a:gd name="connsiteY63" fmla="*/ 664160 h 2205387"/>
              <a:gd name="connsiteX64" fmla="*/ 2124377 w 2208067"/>
              <a:gd name="connsiteY64" fmla="*/ 680898 h 2205387"/>
              <a:gd name="connsiteX65" fmla="*/ 2130403 w 2208067"/>
              <a:gd name="connsiteY65" fmla="*/ 700983 h 2205387"/>
              <a:gd name="connsiteX66" fmla="*/ 2133081 w 2208067"/>
              <a:gd name="connsiteY66" fmla="*/ 721738 h 2205387"/>
              <a:gd name="connsiteX67" fmla="*/ 2133751 w 2208067"/>
              <a:gd name="connsiteY67" fmla="*/ 743163 h 2205387"/>
              <a:gd name="connsiteX68" fmla="*/ 2131741 w 2208067"/>
              <a:gd name="connsiteY68" fmla="*/ 765926 h 2205387"/>
              <a:gd name="connsiteX69" fmla="*/ 2129065 w 2208067"/>
              <a:gd name="connsiteY69" fmla="*/ 788690 h 2205387"/>
              <a:gd name="connsiteX70" fmla="*/ 2125717 w 2208067"/>
              <a:gd name="connsiteY70" fmla="*/ 811455 h 2205387"/>
              <a:gd name="connsiteX71" fmla="*/ 2123039 w 2208067"/>
              <a:gd name="connsiteY71" fmla="*/ 834217 h 2205387"/>
              <a:gd name="connsiteX72" fmla="*/ 2121699 w 2208067"/>
              <a:gd name="connsiteY72" fmla="*/ 856981 h 2205387"/>
              <a:gd name="connsiteX73" fmla="*/ 2121699 w 2208067"/>
              <a:gd name="connsiteY73" fmla="*/ 879075 h 2205387"/>
              <a:gd name="connsiteX74" fmla="*/ 2124377 w 2208067"/>
              <a:gd name="connsiteY74" fmla="*/ 899830 h 2205387"/>
              <a:gd name="connsiteX75" fmla="*/ 2129733 w 2208067"/>
              <a:gd name="connsiteY75" fmla="*/ 920585 h 2205387"/>
              <a:gd name="connsiteX76" fmla="*/ 2137767 w 2208067"/>
              <a:gd name="connsiteY76" fmla="*/ 940001 h 2205387"/>
              <a:gd name="connsiteX77" fmla="*/ 2147811 w 2208067"/>
              <a:gd name="connsiteY77" fmla="*/ 960086 h 2205387"/>
              <a:gd name="connsiteX78" fmla="*/ 2159193 w 2208067"/>
              <a:gd name="connsiteY78" fmla="*/ 980172 h 2205387"/>
              <a:gd name="connsiteX79" fmla="*/ 2171243 w 2208067"/>
              <a:gd name="connsiteY79" fmla="*/ 1000258 h 2205387"/>
              <a:gd name="connsiteX80" fmla="*/ 2182625 w 2208067"/>
              <a:gd name="connsiteY80" fmla="*/ 1019674 h 2205387"/>
              <a:gd name="connsiteX81" fmla="*/ 2192669 w 2208067"/>
              <a:gd name="connsiteY81" fmla="*/ 1040429 h 2205387"/>
              <a:gd name="connsiteX82" fmla="*/ 2200702 w 2208067"/>
              <a:gd name="connsiteY82" fmla="*/ 1060514 h 2205387"/>
              <a:gd name="connsiteX83" fmla="*/ 2206059 w 2208067"/>
              <a:gd name="connsiteY83" fmla="*/ 1081269 h 2205387"/>
              <a:gd name="connsiteX84" fmla="*/ 2208067 w 2208067"/>
              <a:gd name="connsiteY84" fmla="*/ 1102693 h 2205387"/>
              <a:gd name="connsiteX85" fmla="*/ 2206059 w 2208067"/>
              <a:gd name="connsiteY85" fmla="*/ 1124117 h 2205387"/>
              <a:gd name="connsiteX86" fmla="*/ 2200702 w 2208067"/>
              <a:gd name="connsiteY86" fmla="*/ 1144872 h 2205387"/>
              <a:gd name="connsiteX87" fmla="*/ 2192669 w 2208067"/>
              <a:gd name="connsiteY87" fmla="*/ 1164959 h 2205387"/>
              <a:gd name="connsiteX88" fmla="*/ 2182625 w 2208067"/>
              <a:gd name="connsiteY88" fmla="*/ 1185713 h 2205387"/>
              <a:gd name="connsiteX89" fmla="*/ 2171243 w 2208067"/>
              <a:gd name="connsiteY89" fmla="*/ 1205130 h 2205387"/>
              <a:gd name="connsiteX90" fmla="*/ 2159193 w 2208067"/>
              <a:gd name="connsiteY90" fmla="*/ 1225216 h 2205387"/>
              <a:gd name="connsiteX91" fmla="*/ 2147811 w 2208067"/>
              <a:gd name="connsiteY91" fmla="*/ 1245301 h 2205387"/>
              <a:gd name="connsiteX92" fmla="*/ 2137767 w 2208067"/>
              <a:gd name="connsiteY92" fmla="*/ 1265386 h 2205387"/>
              <a:gd name="connsiteX93" fmla="*/ 2129733 w 2208067"/>
              <a:gd name="connsiteY93" fmla="*/ 1284802 h 2205387"/>
              <a:gd name="connsiteX94" fmla="*/ 2124377 w 2208067"/>
              <a:gd name="connsiteY94" fmla="*/ 1305558 h 2205387"/>
              <a:gd name="connsiteX95" fmla="*/ 2121699 w 2208067"/>
              <a:gd name="connsiteY95" fmla="*/ 1326312 h 2205387"/>
              <a:gd name="connsiteX96" fmla="*/ 2121699 w 2208067"/>
              <a:gd name="connsiteY96" fmla="*/ 1348406 h 2205387"/>
              <a:gd name="connsiteX97" fmla="*/ 2123039 w 2208067"/>
              <a:gd name="connsiteY97" fmla="*/ 1371169 h 2205387"/>
              <a:gd name="connsiteX98" fmla="*/ 2125717 w 2208067"/>
              <a:gd name="connsiteY98" fmla="*/ 1393933 h 2205387"/>
              <a:gd name="connsiteX99" fmla="*/ 2129065 w 2208067"/>
              <a:gd name="connsiteY99" fmla="*/ 1416697 h 2205387"/>
              <a:gd name="connsiteX100" fmla="*/ 2131741 w 2208067"/>
              <a:gd name="connsiteY100" fmla="*/ 1439461 h 2205387"/>
              <a:gd name="connsiteX101" fmla="*/ 2133751 w 2208067"/>
              <a:gd name="connsiteY101" fmla="*/ 1462224 h 2205387"/>
              <a:gd name="connsiteX102" fmla="*/ 2133081 w 2208067"/>
              <a:gd name="connsiteY102" fmla="*/ 1483649 h 2205387"/>
              <a:gd name="connsiteX103" fmla="*/ 2130403 w 2208067"/>
              <a:gd name="connsiteY103" fmla="*/ 1504404 h 2205387"/>
              <a:gd name="connsiteX104" fmla="*/ 2124377 w 2208067"/>
              <a:gd name="connsiteY104" fmla="*/ 1524489 h 2205387"/>
              <a:gd name="connsiteX105" fmla="*/ 2115673 w 2208067"/>
              <a:gd name="connsiteY105" fmla="*/ 1541227 h 2205387"/>
              <a:gd name="connsiteX106" fmla="*/ 2104293 w 2208067"/>
              <a:gd name="connsiteY106" fmla="*/ 1557295 h 2205387"/>
              <a:gd name="connsiteX107" fmla="*/ 2090901 w 2208067"/>
              <a:gd name="connsiteY107" fmla="*/ 1571355 h 2205387"/>
              <a:gd name="connsiteX108" fmla="*/ 2075502 w 2208067"/>
              <a:gd name="connsiteY108" fmla="*/ 1585414 h 2205387"/>
              <a:gd name="connsiteX109" fmla="*/ 2059434 w 2208067"/>
              <a:gd name="connsiteY109" fmla="*/ 1598135 h 2205387"/>
              <a:gd name="connsiteX110" fmla="*/ 2042697 w 2208067"/>
              <a:gd name="connsiteY110" fmla="*/ 1610856 h 2205387"/>
              <a:gd name="connsiteX111" fmla="*/ 2025959 w 2208067"/>
              <a:gd name="connsiteY111" fmla="*/ 1623577 h 2205387"/>
              <a:gd name="connsiteX112" fmla="*/ 2009221 w 2208067"/>
              <a:gd name="connsiteY112" fmla="*/ 1636298 h 2205387"/>
              <a:gd name="connsiteX113" fmla="*/ 1993822 w 2208067"/>
              <a:gd name="connsiteY113" fmla="*/ 1649688 h 2205387"/>
              <a:gd name="connsiteX114" fmla="*/ 1980431 w 2208067"/>
              <a:gd name="connsiteY114" fmla="*/ 1665087 h 2205387"/>
              <a:gd name="connsiteX115" fmla="*/ 1968380 w 2208067"/>
              <a:gd name="connsiteY115" fmla="*/ 1679817 h 2205387"/>
              <a:gd name="connsiteX116" fmla="*/ 1959007 w 2208067"/>
              <a:gd name="connsiteY116" fmla="*/ 1696554 h 2205387"/>
              <a:gd name="connsiteX117" fmla="*/ 1950972 w 2208067"/>
              <a:gd name="connsiteY117" fmla="*/ 1714631 h 2205387"/>
              <a:gd name="connsiteX118" fmla="*/ 1944278 w 2208067"/>
              <a:gd name="connsiteY118" fmla="*/ 1734047 h 2205387"/>
              <a:gd name="connsiteX119" fmla="*/ 1938252 w 2208067"/>
              <a:gd name="connsiteY119" fmla="*/ 1754133 h 2205387"/>
              <a:gd name="connsiteX120" fmla="*/ 1932896 w 2208067"/>
              <a:gd name="connsiteY120" fmla="*/ 1774219 h 2205387"/>
              <a:gd name="connsiteX121" fmla="*/ 1927540 w 2208067"/>
              <a:gd name="connsiteY121" fmla="*/ 1794974 h 2205387"/>
              <a:gd name="connsiteX122" fmla="*/ 1921514 w 2208067"/>
              <a:gd name="connsiteY122" fmla="*/ 1814390 h 2205387"/>
              <a:gd name="connsiteX123" fmla="*/ 1914819 w 2208067"/>
              <a:gd name="connsiteY123" fmla="*/ 1833805 h 2205387"/>
              <a:gd name="connsiteX124" fmla="*/ 1906785 w 2208067"/>
              <a:gd name="connsiteY124" fmla="*/ 1851883 h 2205387"/>
              <a:gd name="connsiteX125" fmla="*/ 1896741 w 2208067"/>
              <a:gd name="connsiteY125" fmla="*/ 1867952 h 2205387"/>
              <a:gd name="connsiteX126" fmla="*/ 1884691 w 2208067"/>
              <a:gd name="connsiteY126" fmla="*/ 1882680 h 2205387"/>
              <a:gd name="connsiteX127" fmla="*/ 1869960 w 2208067"/>
              <a:gd name="connsiteY127" fmla="*/ 1894732 h 2205387"/>
              <a:gd name="connsiteX128" fmla="*/ 1853892 w 2208067"/>
              <a:gd name="connsiteY128" fmla="*/ 1904774 h 2205387"/>
              <a:gd name="connsiteX129" fmla="*/ 1835816 w 2208067"/>
              <a:gd name="connsiteY129" fmla="*/ 1912808 h 2205387"/>
              <a:gd name="connsiteX130" fmla="*/ 1816399 w 2208067"/>
              <a:gd name="connsiteY130" fmla="*/ 1919504 h 2205387"/>
              <a:gd name="connsiteX131" fmla="*/ 1796984 w 2208067"/>
              <a:gd name="connsiteY131" fmla="*/ 1925529 h 2205387"/>
              <a:gd name="connsiteX132" fmla="*/ 1776228 w 2208067"/>
              <a:gd name="connsiteY132" fmla="*/ 1930886 h 2205387"/>
              <a:gd name="connsiteX133" fmla="*/ 1756144 w 2208067"/>
              <a:gd name="connsiteY133" fmla="*/ 1936242 h 2205387"/>
              <a:gd name="connsiteX134" fmla="*/ 1736058 w 2208067"/>
              <a:gd name="connsiteY134" fmla="*/ 1942267 h 2205387"/>
              <a:gd name="connsiteX135" fmla="*/ 1716642 w 2208067"/>
              <a:gd name="connsiteY135" fmla="*/ 1948962 h 2205387"/>
              <a:gd name="connsiteX136" fmla="*/ 1698565 w 2208067"/>
              <a:gd name="connsiteY136" fmla="*/ 1956997 h 2205387"/>
              <a:gd name="connsiteX137" fmla="*/ 1681826 w 2208067"/>
              <a:gd name="connsiteY137" fmla="*/ 1966370 h 2205387"/>
              <a:gd name="connsiteX138" fmla="*/ 1667097 w 2208067"/>
              <a:gd name="connsiteY138" fmla="*/ 1978420 h 2205387"/>
              <a:gd name="connsiteX139" fmla="*/ 1651699 w 2208067"/>
              <a:gd name="connsiteY139" fmla="*/ 1991811 h 2205387"/>
              <a:gd name="connsiteX140" fmla="*/ 1638308 w 2208067"/>
              <a:gd name="connsiteY140" fmla="*/ 2007210 h 2205387"/>
              <a:gd name="connsiteX141" fmla="*/ 1625587 w 2208067"/>
              <a:gd name="connsiteY141" fmla="*/ 2023278 h 2205387"/>
              <a:gd name="connsiteX142" fmla="*/ 1612866 w 2208067"/>
              <a:gd name="connsiteY142" fmla="*/ 2040016 h 2205387"/>
              <a:gd name="connsiteX143" fmla="*/ 1600146 w 2208067"/>
              <a:gd name="connsiteY143" fmla="*/ 2056754 h 2205387"/>
              <a:gd name="connsiteX144" fmla="*/ 1587426 w 2208067"/>
              <a:gd name="connsiteY144" fmla="*/ 2072823 h 2205387"/>
              <a:gd name="connsiteX145" fmla="*/ 1573365 w 2208067"/>
              <a:gd name="connsiteY145" fmla="*/ 2088222 h 2205387"/>
              <a:gd name="connsiteX146" fmla="*/ 1559305 w 2208067"/>
              <a:gd name="connsiteY146" fmla="*/ 2101612 h 2205387"/>
              <a:gd name="connsiteX147" fmla="*/ 1543237 w 2208067"/>
              <a:gd name="connsiteY147" fmla="*/ 2112994 h 2205387"/>
              <a:gd name="connsiteX148" fmla="*/ 1526499 w 2208067"/>
              <a:gd name="connsiteY148" fmla="*/ 2121698 h 2205387"/>
              <a:gd name="connsiteX149" fmla="*/ 1506414 w 2208067"/>
              <a:gd name="connsiteY149" fmla="*/ 2127723 h 2205387"/>
              <a:gd name="connsiteX150" fmla="*/ 1485659 w 2208067"/>
              <a:gd name="connsiteY150" fmla="*/ 2130402 h 2205387"/>
              <a:gd name="connsiteX151" fmla="*/ 1464234 w 2208067"/>
              <a:gd name="connsiteY151" fmla="*/ 2131071 h 2205387"/>
              <a:gd name="connsiteX152" fmla="*/ 1441471 w 2208067"/>
              <a:gd name="connsiteY152" fmla="*/ 2129062 h 2205387"/>
              <a:gd name="connsiteX153" fmla="*/ 1418706 w 2208067"/>
              <a:gd name="connsiteY153" fmla="*/ 2126385 h 2205387"/>
              <a:gd name="connsiteX154" fmla="*/ 1395942 w 2208067"/>
              <a:gd name="connsiteY154" fmla="*/ 2123036 h 2205387"/>
              <a:gd name="connsiteX155" fmla="*/ 1373180 w 2208067"/>
              <a:gd name="connsiteY155" fmla="*/ 2120359 h 2205387"/>
              <a:gd name="connsiteX156" fmla="*/ 1350416 w 2208067"/>
              <a:gd name="connsiteY156" fmla="*/ 2119020 h 2205387"/>
              <a:gd name="connsiteX157" fmla="*/ 1328322 w 2208067"/>
              <a:gd name="connsiteY157" fmla="*/ 2119020 h 2205387"/>
              <a:gd name="connsiteX158" fmla="*/ 1307567 w 2208067"/>
              <a:gd name="connsiteY158" fmla="*/ 2121698 h 2205387"/>
              <a:gd name="connsiteX159" fmla="*/ 1286811 w 2208067"/>
              <a:gd name="connsiteY159" fmla="*/ 2127054 h 2205387"/>
              <a:gd name="connsiteX160" fmla="*/ 1266726 w 2208067"/>
              <a:gd name="connsiteY160" fmla="*/ 2135088 h 2205387"/>
              <a:gd name="connsiteX161" fmla="*/ 1246641 w 2208067"/>
              <a:gd name="connsiteY161" fmla="*/ 2145800 h 2205387"/>
              <a:gd name="connsiteX162" fmla="*/ 1226555 w 2208067"/>
              <a:gd name="connsiteY162" fmla="*/ 2156513 h 2205387"/>
              <a:gd name="connsiteX163" fmla="*/ 1206470 w 2208067"/>
              <a:gd name="connsiteY163" fmla="*/ 2168563 h 2205387"/>
              <a:gd name="connsiteX164" fmla="*/ 1187053 w 2208067"/>
              <a:gd name="connsiteY164" fmla="*/ 2179945 h 2205387"/>
              <a:gd name="connsiteX165" fmla="*/ 1166298 w 2208067"/>
              <a:gd name="connsiteY165" fmla="*/ 2189988 h 2205387"/>
              <a:gd name="connsiteX166" fmla="*/ 1146213 w 2208067"/>
              <a:gd name="connsiteY166" fmla="*/ 2198023 h 2205387"/>
              <a:gd name="connsiteX167" fmla="*/ 1125458 w 2208067"/>
              <a:gd name="connsiteY167" fmla="*/ 2203379 h 2205387"/>
              <a:gd name="connsiteX168" fmla="*/ 1104034 w 2208067"/>
              <a:gd name="connsiteY168" fmla="*/ 2205387 h 2205387"/>
              <a:gd name="connsiteX169" fmla="*/ 1082609 w 2208067"/>
              <a:gd name="connsiteY169" fmla="*/ 2203379 h 2205387"/>
              <a:gd name="connsiteX170" fmla="*/ 1061855 w 2208067"/>
              <a:gd name="connsiteY170" fmla="*/ 2198023 h 2205387"/>
              <a:gd name="connsiteX171" fmla="*/ 1041769 w 2208067"/>
              <a:gd name="connsiteY171" fmla="*/ 2189988 h 2205387"/>
              <a:gd name="connsiteX172" fmla="*/ 1021014 w 2208067"/>
              <a:gd name="connsiteY172" fmla="*/ 2179945 h 2205387"/>
              <a:gd name="connsiteX173" fmla="*/ 1001598 w 2208067"/>
              <a:gd name="connsiteY173" fmla="*/ 2168563 h 2205387"/>
              <a:gd name="connsiteX174" fmla="*/ 981512 w 2208067"/>
              <a:gd name="connsiteY174" fmla="*/ 2156513 h 2205387"/>
              <a:gd name="connsiteX175" fmla="*/ 961427 w 2208067"/>
              <a:gd name="connsiteY175" fmla="*/ 2145800 h 2205387"/>
              <a:gd name="connsiteX176" fmla="*/ 941342 w 2208067"/>
              <a:gd name="connsiteY176" fmla="*/ 2135088 h 2205387"/>
              <a:gd name="connsiteX177" fmla="*/ 921925 w 2208067"/>
              <a:gd name="connsiteY177" fmla="*/ 2127054 h 2205387"/>
              <a:gd name="connsiteX178" fmla="*/ 900501 w 2208067"/>
              <a:gd name="connsiteY178" fmla="*/ 2121698 h 2205387"/>
              <a:gd name="connsiteX179" fmla="*/ 879747 w 2208067"/>
              <a:gd name="connsiteY179" fmla="*/ 2119020 h 2205387"/>
              <a:gd name="connsiteX180" fmla="*/ 857651 w 2208067"/>
              <a:gd name="connsiteY180" fmla="*/ 2119020 h 2205387"/>
              <a:gd name="connsiteX181" fmla="*/ 834888 w 2208067"/>
              <a:gd name="connsiteY181" fmla="*/ 2120359 h 2205387"/>
              <a:gd name="connsiteX182" fmla="*/ 812125 w 2208067"/>
              <a:gd name="connsiteY182" fmla="*/ 2123036 h 2205387"/>
              <a:gd name="connsiteX183" fmla="*/ 789361 w 2208067"/>
              <a:gd name="connsiteY183" fmla="*/ 2126385 h 2205387"/>
              <a:gd name="connsiteX184" fmla="*/ 766598 w 2208067"/>
              <a:gd name="connsiteY184" fmla="*/ 2129062 h 2205387"/>
              <a:gd name="connsiteX185" fmla="*/ 743834 w 2208067"/>
              <a:gd name="connsiteY185" fmla="*/ 2131071 h 2205387"/>
              <a:gd name="connsiteX186" fmla="*/ 722410 w 2208067"/>
              <a:gd name="connsiteY186" fmla="*/ 2130402 h 2205387"/>
              <a:gd name="connsiteX187" fmla="*/ 701655 w 2208067"/>
              <a:gd name="connsiteY187" fmla="*/ 2127723 h 2205387"/>
              <a:gd name="connsiteX188" fmla="*/ 681569 w 2208067"/>
              <a:gd name="connsiteY188" fmla="*/ 2121698 h 2205387"/>
              <a:gd name="connsiteX189" fmla="*/ 664831 w 2208067"/>
              <a:gd name="connsiteY189" fmla="*/ 2112994 h 2205387"/>
              <a:gd name="connsiteX190" fmla="*/ 648763 w 2208067"/>
              <a:gd name="connsiteY190" fmla="*/ 2101612 h 2205387"/>
              <a:gd name="connsiteX191" fmla="*/ 634703 w 2208067"/>
              <a:gd name="connsiteY191" fmla="*/ 2088222 h 2205387"/>
              <a:gd name="connsiteX192" fmla="*/ 620642 w 2208067"/>
              <a:gd name="connsiteY192" fmla="*/ 2072823 h 2205387"/>
              <a:gd name="connsiteX193" fmla="*/ 607922 w 2208067"/>
              <a:gd name="connsiteY193" fmla="*/ 2056754 h 2205387"/>
              <a:gd name="connsiteX194" fmla="*/ 595201 w 2208067"/>
              <a:gd name="connsiteY194" fmla="*/ 2040016 h 2205387"/>
              <a:gd name="connsiteX195" fmla="*/ 582481 w 2208067"/>
              <a:gd name="connsiteY195" fmla="*/ 2023278 h 2205387"/>
              <a:gd name="connsiteX196" fmla="*/ 569760 w 2208067"/>
              <a:gd name="connsiteY196" fmla="*/ 2007210 h 2205387"/>
              <a:gd name="connsiteX197" fmla="*/ 556368 w 2208067"/>
              <a:gd name="connsiteY197" fmla="*/ 1991811 h 2205387"/>
              <a:gd name="connsiteX198" fmla="*/ 540970 w 2208067"/>
              <a:gd name="connsiteY198" fmla="*/ 1978420 h 2205387"/>
              <a:gd name="connsiteX199" fmla="*/ 526241 w 2208067"/>
              <a:gd name="connsiteY199" fmla="*/ 1966370 h 2205387"/>
              <a:gd name="connsiteX200" fmla="*/ 509504 w 2208067"/>
              <a:gd name="connsiteY200" fmla="*/ 1956997 h 2205387"/>
              <a:gd name="connsiteX201" fmla="*/ 491426 w 2208067"/>
              <a:gd name="connsiteY201" fmla="*/ 1948962 h 2205387"/>
              <a:gd name="connsiteX202" fmla="*/ 472011 w 2208067"/>
              <a:gd name="connsiteY202" fmla="*/ 1942267 h 2205387"/>
              <a:gd name="connsiteX203" fmla="*/ 451925 w 2208067"/>
              <a:gd name="connsiteY203" fmla="*/ 1936242 h 2205387"/>
              <a:gd name="connsiteX204" fmla="*/ 431839 w 2208067"/>
              <a:gd name="connsiteY204" fmla="*/ 1930886 h 2205387"/>
              <a:gd name="connsiteX205" fmla="*/ 411084 w 2208067"/>
              <a:gd name="connsiteY205" fmla="*/ 1925529 h 2205387"/>
              <a:gd name="connsiteX206" fmla="*/ 391668 w 2208067"/>
              <a:gd name="connsiteY206" fmla="*/ 1919504 h 2205387"/>
              <a:gd name="connsiteX207" fmla="*/ 372252 w 2208067"/>
              <a:gd name="connsiteY207" fmla="*/ 1912808 h 2205387"/>
              <a:gd name="connsiteX208" fmla="*/ 354176 w 2208067"/>
              <a:gd name="connsiteY208" fmla="*/ 1904774 h 2205387"/>
              <a:gd name="connsiteX209" fmla="*/ 338107 w 2208067"/>
              <a:gd name="connsiteY209" fmla="*/ 1894732 h 2205387"/>
              <a:gd name="connsiteX210" fmla="*/ 323377 w 2208067"/>
              <a:gd name="connsiteY210" fmla="*/ 1882680 h 2205387"/>
              <a:gd name="connsiteX211" fmla="*/ 311327 w 2208067"/>
              <a:gd name="connsiteY211" fmla="*/ 1867952 h 2205387"/>
              <a:gd name="connsiteX212" fmla="*/ 301283 w 2208067"/>
              <a:gd name="connsiteY212" fmla="*/ 1851883 h 2205387"/>
              <a:gd name="connsiteX213" fmla="*/ 293250 w 2208067"/>
              <a:gd name="connsiteY213" fmla="*/ 1833805 h 2205387"/>
              <a:gd name="connsiteX214" fmla="*/ 286555 w 2208067"/>
              <a:gd name="connsiteY214" fmla="*/ 1814390 h 2205387"/>
              <a:gd name="connsiteX215" fmla="*/ 280529 w 2208067"/>
              <a:gd name="connsiteY215" fmla="*/ 1794974 h 2205387"/>
              <a:gd name="connsiteX216" fmla="*/ 275173 w 2208067"/>
              <a:gd name="connsiteY216" fmla="*/ 1774219 h 2205387"/>
              <a:gd name="connsiteX217" fmla="*/ 269817 w 2208067"/>
              <a:gd name="connsiteY217" fmla="*/ 1754133 h 2205387"/>
              <a:gd name="connsiteX218" fmla="*/ 263791 w 2208067"/>
              <a:gd name="connsiteY218" fmla="*/ 1734047 h 2205387"/>
              <a:gd name="connsiteX219" fmla="*/ 257096 w 2208067"/>
              <a:gd name="connsiteY219" fmla="*/ 1714631 h 2205387"/>
              <a:gd name="connsiteX220" fmla="*/ 249062 w 2208067"/>
              <a:gd name="connsiteY220" fmla="*/ 1696554 h 2205387"/>
              <a:gd name="connsiteX221" fmla="*/ 239688 w 2208067"/>
              <a:gd name="connsiteY221" fmla="*/ 1679817 h 2205387"/>
              <a:gd name="connsiteX222" fmla="*/ 227636 w 2208067"/>
              <a:gd name="connsiteY222" fmla="*/ 1665087 h 2205387"/>
              <a:gd name="connsiteX223" fmla="*/ 214246 w 2208067"/>
              <a:gd name="connsiteY223" fmla="*/ 1649688 h 2205387"/>
              <a:gd name="connsiteX224" fmla="*/ 198848 w 2208067"/>
              <a:gd name="connsiteY224" fmla="*/ 1636298 h 2205387"/>
              <a:gd name="connsiteX225" fmla="*/ 182778 w 2208067"/>
              <a:gd name="connsiteY225" fmla="*/ 1623577 h 2205387"/>
              <a:gd name="connsiteX226" fmla="*/ 165371 w 2208067"/>
              <a:gd name="connsiteY226" fmla="*/ 1610856 h 2205387"/>
              <a:gd name="connsiteX227" fmla="*/ 148634 w 2208067"/>
              <a:gd name="connsiteY227" fmla="*/ 1598135 h 2205387"/>
              <a:gd name="connsiteX228" fmla="*/ 132565 w 2208067"/>
              <a:gd name="connsiteY228" fmla="*/ 1585414 h 2205387"/>
              <a:gd name="connsiteX229" fmla="*/ 117167 w 2208067"/>
              <a:gd name="connsiteY229" fmla="*/ 1571355 h 2205387"/>
              <a:gd name="connsiteX230" fmla="*/ 103776 w 2208067"/>
              <a:gd name="connsiteY230" fmla="*/ 1557295 h 2205387"/>
              <a:gd name="connsiteX231" fmla="*/ 92394 w 2208067"/>
              <a:gd name="connsiteY231" fmla="*/ 1541227 h 2205387"/>
              <a:gd name="connsiteX232" fmla="*/ 83691 w 2208067"/>
              <a:gd name="connsiteY232" fmla="*/ 1524489 h 2205387"/>
              <a:gd name="connsiteX233" fmla="*/ 77665 w 2208067"/>
              <a:gd name="connsiteY233" fmla="*/ 1504404 h 2205387"/>
              <a:gd name="connsiteX234" fmla="*/ 74987 w 2208067"/>
              <a:gd name="connsiteY234" fmla="*/ 1483649 h 2205387"/>
              <a:gd name="connsiteX235" fmla="*/ 74317 w 2208067"/>
              <a:gd name="connsiteY235" fmla="*/ 1462224 h 2205387"/>
              <a:gd name="connsiteX236" fmla="*/ 76327 w 2208067"/>
              <a:gd name="connsiteY236" fmla="*/ 1439461 h 2205387"/>
              <a:gd name="connsiteX237" fmla="*/ 79004 w 2208067"/>
              <a:gd name="connsiteY237" fmla="*/ 1416697 h 2205387"/>
              <a:gd name="connsiteX238" fmla="*/ 82352 w 2208067"/>
              <a:gd name="connsiteY238" fmla="*/ 1393933 h 2205387"/>
              <a:gd name="connsiteX239" fmla="*/ 85030 w 2208067"/>
              <a:gd name="connsiteY239" fmla="*/ 1371169 h 2205387"/>
              <a:gd name="connsiteX240" fmla="*/ 86368 w 2208067"/>
              <a:gd name="connsiteY240" fmla="*/ 1348406 h 2205387"/>
              <a:gd name="connsiteX241" fmla="*/ 86368 w 2208067"/>
              <a:gd name="connsiteY241" fmla="*/ 1326312 h 2205387"/>
              <a:gd name="connsiteX242" fmla="*/ 83691 w 2208067"/>
              <a:gd name="connsiteY242" fmla="*/ 1305558 h 2205387"/>
              <a:gd name="connsiteX243" fmla="*/ 78334 w 2208067"/>
              <a:gd name="connsiteY243" fmla="*/ 1284802 h 2205387"/>
              <a:gd name="connsiteX244" fmla="*/ 70301 w 2208067"/>
              <a:gd name="connsiteY244" fmla="*/ 1265386 h 2205387"/>
              <a:gd name="connsiteX245" fmla="*/ 59588 w 2208067"/>
              <a:gd name="connsiteY245" fmla="*/ 1245301 h 2205387"/>
              <a:gd name="connsiteX246" fmla="*/ 48876 w 2208067"/>
              <a:gd name="connsiteY246" fmla="*/ 1225216 h 2205387"/>
              <a:gd name="connsiteX247" fmla="*/ 36825 w 2208067"/>
              <a:gd name="connsiteY247" fmla="*/ 1205130 h 2205387"/>
              <a:gd name="connsiteX248" fmla="*/ 25442 w 2208067"/>
              <a:gd name="connsiteY248" fmla="*/ 1185713 h 2205387"/>
              <a:gd name="connsiteX249" fmla="*/ 15399 w 2208067"/>
              <a:gd name="connsiteY249" fmla="*/ 1164959 h 2205387"/>
              <a:gd name="connsiteX250" fmla="*/ 7365 w 2208067"/>
              <a:gd name="connsiteY250" fmla="*/ 1144872 h 2205387"/>
              <a:gd name="connsiteX251" fmla="*/ 2009 w 2208067"/>
              <a:gd name="connsiteY251" fmla="*/ 1124117 h 2205387"/>
              <a:gd name="connsiteX252" fmla="*/ 0 w 2208067"/>
              <a:gd name="connsiteY252" fmla="*/ 1102693 h 2205387"/>
              <a:gd name="connsiteX253" fmla="*/ 2009 w 2208067"/>
              <a:gd name="connsiteY253" fmla="*/ 1081269 h 2205387"/>
              <a:gd name="connsiteX254" fmla="*/ 7365 w 2208067"/>
              <a:gd name="connsiteY254" fmla="*/ 1060514 h 2205387"/>
              <a:gd name="connsiteX255" fmla="*/ 15399 w 2208067"/>
              <a:gd name="connsiteY255" fmla="*/ 1040429 h 2205387"/>
              <a:gd name="connsiteX256" fmla="*/ 25442 w 2208067"/>
              <a:gd name="connsiteY256" fmla="*/ 1019674 h 2205387"/>
              <a:gd name="connsiteX257" fmla="*/ 36825 w 2208067"/>
              <a:gd name="connsiteY257" fmla="*/ 1000258 h 2205387"/>
              <a:gd name="connsiteX258" fmla="*/ 48876 w 2208067"/>
              <a:gd name="connsiteY258" fmla="*/ 980172 h 2205387"/>
              <a:gd name="connsiteX259" fmla="*/ 59588 w 2208067"/>
              <a:gd name="connsiteY259" fmla="*/ 960086 h 2205387"/>
              <a:gd name="connsiteX260" fmla="*/ 70301 w 2208067"/>
              <a:gd name="connsiteY260" fmla="*/ 940001 h 2205387"/>
              <a:gd name="connsiteX261" fmla="*/ 78334 w 2208067"/>
              <a:gd name="connsiteY261" fmla="*/ 920585 h 2205387"/>
              <a:gd name="connsiteX262" fmla="*/ 83691 w 2208067"/>
              <a:gd name="connsiteY262" fmla="*/ 899830 h 2205387"/>
              <a:gd name="connsiteX263" fmla="*/ 86368 w 2208067"/>
              <a:gd name="connsiteY263" fmla="*/ 879075 h 2205387"/>
              <a:gd name="connsiteX264" fmla="*/ 86368 w 2208067"/>
              <a:gd name="connsiteY264" fmla="*/ 856981 h 2205387"/>
              <a:gd name="connsiteX265" fmla="*/ 85030 w 2208067"/>
              <a:gd name="connsiteY265" fmla="*/ 834217 h 2205387"/>
              <a:gd name="connsiteX266" fmla="*/ 82352 w 2208067"/>
              <a:gd name="connsiteY266" fmla="*/ 811455 h 2205387"/>
              <a:gd name="connsiteX267" fmla="*/ 79004 w 2208067"/>
              <a:gd name="connsiteY267" fmla="*/ 788690 h 2205387"/>
              <a:gd name="connsiteX268" fmla="*/ 76327 w 2208067"/>
              <a:gd name="connsiteY268" fmla="*/ 765926 h 2205387"/>
              <a:gd name="connsiteX269" fmla="*/ 74317 w 2208067"/>
              <a:gd name="connsiteY269" fmla="*/ 743163 h 2205387"/>
              <a:gd name="connsiteX270" fmla="*/ 74987 w 2208067"/>
              <a:gd name="connsiteY270" fmla="*/ 721738 h 2205387"/>
              <a:gd name="connsiteX271" fmla="*/ 77665 w 2208067"/>
              <a:gd name="connsiteY271" fmla="*/ 700983 h 2205387"/>
              <a:gd name="connsiteX272" fmla="*/ 83691 w 2208067"/>
              <a:gd name="connsiteY272" fmla="*/ 680898 h 2205387"/>
              <a:gd name="connsiteX273" fmla="*/ 92394 w 2208067"/>
              <a:gd name="connsiteY273" fmla="*/ 664160 h 2205387"/>
              <a:gd name="connsiteX274" fmla="*/ 103776 w 2208067"/>
              <a:gd name="connsiteY274" fmla="*/ 648092 h 2205387"/>
              <a:gd name="connsiteX275" fmla="*/ 117167 w 2208067"/>
              <a:gd name="connsiteY275" fmla="*/ 634032 h 2205387"/>
              <a:gd name="connsiteX276" fmla="*/ 132565 w 2208067"/>
              <a:gd name="connsiteY276" fmla="*/ 619972 h 2205387"/>
              <a:gd name="connsiteX277" fmla="*/ 148634 w 2208067"/>
              <a:gd name="connsiteY277" fmla="*/ 607251 h 2205387"/>
              <a:gd name="connsiteX278" fmla="*/ 165371 w 2208067"/>
              <a:gd name="connsiteY278" fmla="*/ 594531 h 2205387"/>
              <a:gd name="connsiteX279" fmla="*/ 182778 w 2208067"/>
              <a:gd name="connsiteY279" fmla="*/ 581810 h 2205387"/>
              <a:gd name="connsiteX280" fmla="*/ 198848 w 2208067"/>
              <a:gd name="connsiteY280" fmla="*/ 569088 h 2205387"/>
              <a:gd name="connsiteX281" fmla="*/ 214246 w 2208067"/>
              <a:gd name="connsiteY281" fmla="*/ 555699 h 2205387"/>
              <a:gd name="connsiteX282" fmla="*/ 227636 w 2208067"/>
              <a:gd name="connsiteY282" fmla="*/ 540300 h 2205387"/>
              <a:gd name="connsiteX283" fmla="*/ 239688 w 2208067"/>
              <a:gd name="connsiteY283" fmla="*/ 525570 h 2205387"/>
              <a:gd name="connsiteX284" fmla="*/ 249062 w 2208067"/>
              <a:gd name="connsiteY284" fmla="*/ 508832 h 2205387"/>
              <a:gd name="connsiteX285" fmla="*/ 257096 w 2208067"/>
              <a:gd name="connsiteY285" fmla="*/ 490756 h 2205387"/>
              <a:gd name="connsiteX286" fmla="*/ 263791 w 2208067"/>
              <a:gd name="connsiteY286" fmla="*/ 471339 h 2205387"/>
              <a:gd name="connsiteX287" fmla="*/ 269817 w 2208067"/>
              <a:gd name="connsiteY287" fmla="*/ 451253 h 2205387"/>
              <a:gd name="connsiteX288" fmla="*/ 275173 w 2208067"/>
              <a:gd name="connsiteY288" fmla="*/ 431169 h 2205387"/>
              <a:gd name="connsiteX289" fmla="*/ 280529 w 2208067"/>
              <a:gd name="connsiteY289" fmla="*/ 410413 h 2205387"/>
              <a:gd name="connsiteX290" fmla="*/ 286555 w 2208067"/>
              <a:gd name="connsiteY290" fmla="*/ 390998 h 2205387"/>
              <a:gd name="connsiteX291" fmla="*/ 293250 w 2208067"/>
              <a:gd name="connsiteY291" fmla="*/ 371581 h 2205387"/>
              <a:gd name="connsiteX292" fmla="*/ 301283 w 2208067"/>
              <a:gd name="connsiteY292" fmla="*/ 353504 h 2205387"/>
              <a:gd name="connsiteX293" fmla="*/ 311327 w 2208067"/>
              <a:gd name="connsiteY293" fmla="*/ 337436 h 2205387"/>
              <a:gd name="connsiteX294" fmla="*/ 323377 w 2208067"/>
              <a:gd name="connsiteY294" fmla="*/ 322706 h 2205387"/>
              <a:gd name="connsiteX295" fmla="*/ 338107 w 2208067"/>
              <a:gd name="connsiteY295" fmla="*/ 310655 h 2205387"/>
              <a:gd name="connsiteX296" fmla="*/ 354176 w 2208067"/>
              <a:gd name="connsiteY296" fmla="*/ 300613 h 2205387"/>
              <a:gd name="connsiteX297" fmla="*/ 372252 w 2208067"/>
              <a:gd name="connsiteY297" fmla="*/ 292578 h 2205387"/>
              <a:gd name="connsiteX298" fmla="*/ 391668 w 2208067"/>
              <a:gd name="connsiteY298" fmla="*/ 285883 h 2205387"/>
              <a:gd name="connsiteX299" fmla="*/ 411084 w 2208067"/>
              <a:gd name="connsiteY299" fmla="*/ 279857 h 2205387"/>
              <a:gd name="connsiteX300" fmla="*/ 431839 w 2208067"/>
              <a:gd name="connsiteY300" fmla="*/ 274501 h 2205387"/>
              <a:gd name="connsiteX301" fmla="*/ 451925 w 2208067"/>
              <a:gd name="connsiteY301" fmla="*/ 269145 h 2205387"/>
              <a:gd name="connsiteX302" fmla="*/ 472011 w 2208067"/>
              <a:gd name="connsiteY302" fmla="*/ 263119 h 2205387"/>
              <a:gd name="connsiteX303" fmla="*/ 491426 w 2208067"/>
              <a:gd name="connsiteY303" fmla="*/ 256425 h 2205387"/>
              <a:gd name="connsiteX304" fmla="*/ 509504 w 2208067"/>
              <a:gd name="connsiteY304" fmla="*/ 248390 h 2205387"/>
              <a:gd name="connsiteX305" fmla="*/ 526241 w 2208067"/>
              <a:gd name="connsiteY305" fmla="*/ 239018 h 2205387"/>
              <a:gd name="connsiteX306" fmla="*/ 540970 w 2208067"/>
              <a:gd name="connsiteY306" fmla="*/ 226966 h 2205387"/>
              <a:gd name="connsiteX307" fmla="*/ 556368 w 2208067"/>
              <a:gd name="connsiteY307" fmla="*/ 213575 h 2205387"/>
              <a:gd name="connsiteX308" fmla="*/ 569760 w 2208067"/>
              <a:gd name="connsiteY308" fmla="*/ 198177 h 2205387"/>
              <a:gd name="connsiteX309" fmla="*/ 582481 w 2208067"/>
              <a:gd name="connsiteY309" fmla="*/ 182108 h 2205387"/>
              <a:gd name="connsiteX310" fmla="*/ 595201 w 2208067"/>
              <a:gd name="connsiteY310" fmla="*/ 165370 h 2205387"/>
              <a:gd name="connsiteX311" fmla="*/ 607922 w 2208067"/>
              <a:gd name="connsiteY311" fmla="*/ 148632 h 2205387"/>
              <a:gd name="connsiteX312" fmla="*/ 620642 w 2208067"/>
              <a:gd name="connsiteY312" fmla="*/ 132563 h 2205387"/>
              <a:gd name="connsiteX313" fmla="*/ 634703 w 2208067"/>
              <a:gd name="connsiteY313" fmla="*/ 117165 h 2205387"/>
              <a:gd name="connsiteX314" fmla="*/ 648763 w 2208067"/>
              <a:gd name="connsiteY314" fmla="*/ 103775 h 2205387"/>
              <a:gd name="connsiteX315" fmla="*/ 664831 w 2208067"/>
              <a:gd name="connsiteY315" fmla="*/ 92393 h 2205387"/>
              <a:gd name="connsiteX316" fmla="*/ 681569 w 2208067"/>
              <a:gd name="connsiteY316" fmla="*/ 83689 h 2205387"/>
              <a:gd name="connsiteX317" fmla="*/ 701655 w 2208067"/>
              <a:gd name="connsiteY317" fmla="*/ 77664 h 2205387"/>
              <a:gd name="connsiteX318" fmla="*/ 722410 w 2208067"/>
              <a:gd name="connsiteY318" fmla="*/ 74985 h 2205387"/>
              <a:gd name="connsiteX319" fmla="*/ 743834 w 2208067"/>
              <a:gd name="connsiteY319" fmla="*/ 74315 h 2205387"/>
              <a:gd name="connsiteX320" fmla="*/ 766598 w 2208067"/>
              <a:gd name="connsiteY320" fmla="*/ 76324 h 2205387"/>
              <a:gd name="connsiteX321" fmla="*/ 789361 w 2208067"/>
              <a:gd name="connsiteY321" fmla="*/ 79003 h 2205387"/>
              <a:gd name="connsiteX322" fmla="*/ 812125 w 2208067"/>
              <a:gd name="connsiteY322" fmla="*/ 82350 h 2205387"/>
              <a:gd name="connsiteX323" fmla="*/ 834888 w 2208067"/>
              <a:gd name="connsiteY323" fmla="*/ 85029 h 2205387"/>
              <a:gd name="connsiteX324" fmla="*/ 857651 w 2208067"/>
              <a:gd name="connsiteY324" fmla="*/ 86367 h 2205387"/>
              <a:gd name="connsiteX325" fmla="*/ 879747 w 2208067"/>
              <a:gd name="connsiteY325" fmla="*/ 86367 h 2205387"/>
              <a:gd name="connsiteX326" fmla="*/ 900501 w 2208067"/>
              <a:gd name="connsiteY326" fmla="*/ 83689 h 2205387"/>
              <a:gd name="connsiteX327" fmla="*/ 921925 w 2208067"/>
              <a:gd name="connsiteY327" fmla="*/ 78332 h 2205387"/>
              <a:gd name="connsiteX328" fmla="*/ 941342 w 2208067"/>
              <a:gd name="connsiteY328" fmla="*/ 70298 h 2205387"/>
              <a:gd name="connsiteX329" fmla="*/ 961427 w 2208067"/>
              <a:gd name="connsiteY329" fmla="*/ 59586 h 2205387"/>
              <a:gd name="connsiteX330" fmla="*/ 981512 w 2208067"/>
              <a:gd name="connsiteY330" fmla="*/ 48875 h 2205387"/>
              <a:gd name="connsiteX331" fmla="*/ 1001598 w 2208067"/>
              <a:gd name="connsiteY331" fmla="*/ 36823 h 2205387"/>
              <a:gd name="connsiteX332" fmla="*/ 1021014 w 2208067"/>
              <a:gd name="connsiteY332" fmla="*/ 25441 h 2205387"/>
              <a:gd name="connsiteX333" fmla="*/ 1041769 w 2208067"/>
              <a:gd name="connsiteY333" fmla="*/ 15399 h 2205387"/>
              <a:gd name="connsiteX334" fmla="*/ 1061855 w 2208067"/>
              <a:gd name="connsiteY334" fmla="*/ 7364 h 2205387"/>
              <a:gd name="connsiteX335" fmla="*/ 1082609 w 2208067"/>
              <a:gd name="connsiteY335" fmla="*/ 2008 h 2205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2208067" h="2205387">
                <a:moveTo>
                  <a:pt x="1104034" y="0"/>
                </a:moveTo>
                <a:lnTo>
                  <a:pt x="1125458" y="2008"/>
                </a:lnTo>
                <a:lnTo>
                  <a:pt x="1146213" y="7364"/>
                </a:lnTo>
                <a:lnTo>
                  <a:pt x="1166298" y="15399"/>
                </a:lnTo>
                <a:lnTo>
                  <a:pt x="1187053" y="25441"/>
                </a:lnTo>
                <a:lnTo>
                  <a:pt x="1206470" y="36823"/>
                </a:lnTo>
                <a:lnTo>
                  <a:pt x="1226555" y="48875"/>
                </a:lnTo>
                <a:lnTo>
                  <a:pt x="1246641" y="59586"/>
                </a:lnTo>
                <a:lnTo>
                  <a:pt x="1266726" y="70298"/>
                </a:lnTo>
                <a:lnTo>
                  <a:pt x="1286811" y="78332"/>
                </a:lnTo>
                <a:lnTo>
                  <a:pt x="1307567" y="83689"/>
                </a:lnTo>
                <a:lnTo>
                  <a:pt x="1328322" y="86367"/>
                </a:lnTo>
                <a:lnTo>
                  <a:pt x="1350416" y="86367"/>
                </a:lnTo>
                <a:lnTo>
                  <a:pt x="1373180" y="85029"/>
                </a:lnTo>
                <a:lnTo>
                  <a:pt x="1395942" y="82350"/>
                </a:lnTo>
                <a:lnTo>
                  <a:pt x="1418706" y="79003"/>
                </a:lnTo>
                <a:lnTo>
                  <a:pt x="1441471" y="76324"/>
                </a:lnTo>
                <a:lnTo>
                  <a:pt x="1464234" y="74315"/>
                </a:lnTo>
                <a:lnTo>
                  <a:pt x="1485659" y="74985"/>
                </a:lnTo>
                <a:lnTo>
                  <a:pt x="1506414" y="77664"/>
                </a:lnTo>
                <a:lnTo>
                  <a:pt x="1526499" y="83689"/>
                </a:lnTo>
                <a:lnTo>
                  <a:pt x="1543237" y="92393"/>
                </a:lnTo>
                <a:lnTo>
                  <a:pt x="1559305" y="103775"/>
                </a:lnTo>
                <a:lnTo>
                  <a:pt x="1573365" y="117165"/>
                </a:lnTo>
                <a:lnTo>
                  <a:pt x="1587426" y="132563"/>
                </a:lnTo>
                <a:lnTo>
                  <a:pt x="1600146" y="148632"/>
                </a:lnTo>
                <a:lnTo>
                  <a:pt x="1612866" y="165370"/>
                </a:lnTo>
                <a:lnTo>
                  <a:pt x="1625587" y="182108"/>
                </a:lnTo>
                <a:lnTo>
                  <a:pt x="1638308" y="198177"/>
                </a:lnTo>
                <a:lnTo>
                  <a:pt x="1651699" y="213575"/>
                </a:lnTo>
                <a:lnTo>
                  <a:pt x="1667097" y="226966"/>
                </a:lnTo>
                <a:lnTo>
                  <a:pt x="1681826" y="239018"/>
                </a:lnTo>
                <a:lnTo>
                  <a:pt x="1698565" y="248390"/>
                </a:lnTo>
                <a:lnTo>
                  <a:pt x="1716642" y="256425"/>
                </a:lnTo>
                <a:lnTo>
                  <a:pt x="1736058" y="263119"/>
                </a:lnTo>
                <a:lnTo>
                  <a:pt x="1756144" y="269145"/>
                </a:lnTo>
                <a:lnTo>
                  <a:pt x="1776228" y="274501"/>
                </a:lnTo>
                <a:lnTo>
                  <a:pt x="1796984" y="279857"/>
                </a:lnTo>
                <a:lnTo>
                  <a:pt x="1816399" y="285883"/>
                </a:lnTo>
                <a:lnTo>
                  <a:pt x="1835816" y="292578"/>
                </a:lnTo>
                <a:lnTo>
                  <a:pt x="1853892" y="300613"/>
                </a:lnTo>
                <a:lnTo>
                  <a:pt x="1869960" y="310655"/>
                </a:lnTo>
                <a:lnTo>
                  <a:pt x="1884691" y="322706"/>
                </a:lnTo>
                <a:lnTo>
                  <a:pt x="1896741" y="337436"/>
                </a:lnTo>
                <a:lnTo>
                  <a:pt x="1906785" y="353504"/>
                </a:lnTo>
                <a:lnTo>
                  <a:pt x="1914819" y="371581"/>
                </a:lnTo>
                <a:lnTo>
                  <a:pt x="1921514" y="390998"/>
                </a:lnTo>
                <a:lnTo>
                  <a:pt x="1927540" y="410413"/>
                </a:lnTo>
                <a:lnTo>
                  <a:pt x="1932896" y="431169"/>
                </a:lnTo>
                <a:lnTo>
                  <a:pt x="1938252" y="451253"/>
                </a:lnTo>
                <a:lnTo>
                  <a:pt x="1944278" y="471339"/>
                </a:lnTo>
                <a:lnTo>
                  <a:pt x="1950972" y="490756"/>
                </a:lnTo>
                <a:lnTo>
                  <a:pt x="1959007" y="508832"/>
                </a:lnTo>
                <a:lnTo>
                  <a:pt x="1968380" y="525570"/>
                </a:lnTo>
                <a:lnTo>
                  <a:pt x="1980431" y="540300"/>
                </a:lnTo>
                <a:lnTo>
                  <a:pt x="1993822" y="555699"/>
                </a:lnTo>
                <a:lnTo>
                  <a:pt x="2009221" y="569088"/>
                </a:lnTo>
                <a:lnTo>
                  <a:pt x="2025959" y="581810"/>
                </a:lnTo>
                <a:lnTo>
                  <a:pt x="2042697" y="594531"/>
                </a:lnTo>
                <a:lnTo>
                  <a:pt x="2059434" y="607251"/>
                </a:lnTo>
                <a:lnTo>
                  <a:pt x="2075502" y="619972"/>
                </a:lnTo>
                <a:lnTo>
                  <a:pt x="2090901" y="634032"/>
                </a:lnTo>
                <a:lnTo>
                  <a:pt x="2104293" y="648092"/>
                </a:lnTo>
                <a:lnTo>
                  <a:pt x="2115673" y="664160"/>
                </a:lnTo>
                <a:lnTo>
                  <a:pt x="2124377" y="680898"/>
                </a:lnTo>
                <a:lnTo>
                  <a:pt x="2130403" y="700983"/>
                </a:lnTo>
                <a:lnTo>
                  <a:pt x="2133081" y="721738"/>
                </a:lnTo>
                <a:lnTo>
                  <a:pt x="2133751" y="743163"/>
                </a:lnTo>
                <a:lnTo>
                  <a:pt x="2131741" y="765926"/>
                </a:lnTo>
                <a:lnTo>
                  <a:pt x="2129065" y="788690"/>
                </a:lnTo>
                <a:lnTo>
                  <a:pt x="2125717" y="811455"/>
                </a:lnTo>
                <a:lnTo>
                  <a:pt x="2123039" y="834217"/>
                </a:lnTo>
                <a:lnTo>
                  <a:pt x="2121699" y="856981"/>
                </a:lnTo>
                <a:lnTo>
                  <a:pt x="2121699" y="879075"/>
                </a:lnTo>
                <a:lnTo>
                  <a:pt x="2124377" y="899830"/>
                </a:lnTo>
                <a:lnTo>
                  <a:pt x="2129733" y="920585"/>
                </a:lnTo>
                <a:lnTo>
                  <a:pt x="2137767" y="940001"/>
                </a:lnTo>
                <a:lnTo>
                  <a:pt x="2147811" y="960086"/>
                </a:lnTo>
                <a:lnTo>
                  <a:pt x="2159193" y="980172"/>
                </a:lnTo>
                <a:lnTo>
                  <a:pt x="2171243" y="1000258"/>
                </a:lnTo>
                <a:lnTo>
                  <a:pt x="2182625" y="1019674"/>
                </a:lnTo>
                <a:lnTo>
                  <a:pt x="2192669" y="1040429"/>
                </a:lnTo>
                <a:lnTo>
                  <a:pt x="2200702" y="1060514"/>
                </a:lnTo>
                <a:lnTo>
                  <a:pt x="2206059" y="1081269"/>
                </a:lnTo>
                <a:lnTo>
                  <a:pt x="2208067" y="1102693"/>
                </a:lnTo>
                <a:lnTo>
                  <a:pt x="2206059" y="1124117"/>
                </a:lnTo>
                <a:lnTo>
                  <a:pt x="2200702" y="1144872"/>
                </a:lnTo>
                <a:lnTo>
                  <a:pt x="2192669" y="1164959"/>
                </a:lnTo>
                <a:lnTo>
                  <a:pt x="2182625" y="1185713"/>
                </a:lnTo>
                <a:lnTo>
                  <a:pt x="2171243" y="1205130"/>
                </a:lnTo>
                <a:lnTo>
                  <a:pt x="2159193" y="1225216"/>
                </a:lnTo>
                <a:lnTo>
                  <a:pt x="2147811" y="1245301"/>
                </a:lnTo>
                <a:lnTo>
                  <a:pt x="2137767" y="1265386"/>
                </a:lnTo>
                <a:lnTo>
                  <a:pt x="2129733" y="1284802"/>
                </a:lnTo>
                <a:lnTo>
                  <a:pt x="2124377" y="1305558"/>
                </a:lnTo>
                <a:lnTo>
                  <a:pt x="2121699" y="1326312"/>
                </a:lnTo>
                <a:lnTo>
                  <a:pt x="2121699" y="1348406"/>
                </a:lnTo>
                <a:lnTo>
                  <a:pt x="2123039" y="1371169"/>
                </a:lnTo>
                <a:lnTo>
                  <a:pt x="2125717" y="1393933"/>
                </a:lnTo>
                <a:lnTo>
                  <a:pt x="2129065" y="1416697"/>
                </a:lnTo>
                <a:lnTo>
                  <a:pt x="2131741" y="1439461"/>
                </a:lnTo>
                <a:lnTo>
                  <a:pt x="2133751" y="1462224"/>
                </a:lnTo>
                <a:lnTo>
                  <a:pt x="2133081" y="1483649"/>
                </a:lnTo>
                <a:lnTo>
                  <a:pt x="2130403" y="1504404"/>
                </a:lnTo>
                <a:lnTo>
                  <a:pt x="2124377" y="1524489"/>
                </a:lnTo>
                <a:lnTo>
                  <a:pt x="2115673" y="1541227"/>
                </a:lnTo>
                <a:lnTo>
                  <a:pt x="2104293" y="1557295"/>
                </a:lnTo>
                <a:lnTo>
                  <a:pt x="2090901" y="1571355"/>
                </a:lnTo>
                <a:lnTo>
                  <a:pt x="2075502" y="1585414"/>
                </a:lnTo>
                <a:lnTo>
                  <a:pt x="2059434" y="1598135"/>
                </a:lnTo>
                <a:lnTo>
                  <a:pt x="2042697" y="1610856"/>
                </a:lnTo>
                <a:lnTo>
                  <a:pt x="2025959" y="1623577"/>
                </a:lnTo>
                <a:lnTo>
                  <a:pt x="2009221" y="1636298"/>
                </a:lnTo>
                <a:lnTo>
                  <a:pt x="1993822" y="1649688"/>
                </a:lnTo>
                <a:lnTo>
                  <a:pt x="1980431" y="1665087"/>
                </a:lnTo>
                <a:lnTo>
                  <a:pt x="1968380" y="1679817"/>
                </a:lnTo>
                <a:lnTo>
                  <a:pt x="1959007" y="1696554"/>
                </a:lnTo>
                <a:lnTo>
                  <a:pt x="1950972" y="1714631"/>
                </a:lnTo>
                <a:lnTo>
                  <a:pt x="1944278" y="1734047"/>
                </a:lnTo>
                <a:lnTo>
                  <a:pt x="1938252" y="1754133"/>
                </a:lnTo>
                <a:lnTo>
                  <a:pt x="1932896" y="1774219"/>
                </a:lnTo>
                <a:lnTo>
                  <a:pt x="1927540" y="1794974"/>
                </a:lnTo>
                <a:lnTo>
                  <a:pt x="1921514" y="1814390"/>
                </a:lnTo>
                <a:lnTo>
                  <a:pt x="1914819" y="1833805"/>
                </a:lnTo>
                <a:lnTo>
                  <a:pt x="1906785" y="1851883"/>
                </a:lnTo>
                <a:lnTo>
                  <a:pt x="1896741" y="1867952"/>
                </a:lnTo>
                <a:lnTo>
                  <a:pt x="1884691" y="1882680"/>
                </a:lnTo>
                <a:lnTo>
                  <a:pt x="1869960" y="1894732"/>
                </a:lnTo>
                <a:lnTo>
                  <a:pt x="1853892" y="1904774"/>
                </a:lnTo>
                <a:lnTo>
                  <a:pt x="1835816" y="1912808"/>
                </a:lnTo>
                <a:lnTo>
                  <a:pt x="1816399" y="1919504"/>
                </a:lnTo>
                <a:lnTo>
                  <a:pt x="1796984" y="1925529"/>
                </a:lnTo>
                <a:lnTo>
                  <a:pt x="1776228" y="1930886"/>
                </a:lnTo>
                <a:lnTo>
                  <a:pt x="1756144" y="1936242"/>
                </a:lnTo>
                <a:lnTo>
                  <a:pt x="1736058" y="1942267"/>
                </a:lnTo>
                <a:lnTo>
                  <a:pt x="1716642" y="1948962"/>
                </a:lnTo>
                <a:lnTo>
                  <a:pt x="1698565" y="1956997"/>
                </a:lnTo>
                <a:lnTo>
                  <a:pt x="1681826" y="1966370"/>
                </a:lnTo>
                <a:lnTo>
                  <a:pt x="1667097" y="1978420"/>
                </a:lnTo>
                <a:lnTo>
                  <a:pt x="1651699" y="1991811"/>
                </a:lnTo>
                <a:lnTo>
                  <a:pt x="1638308" y="2007210"/>
                </a:lnTo>
                <a:lnTo>
                  <a:pt x="1625587" y="2023278"/>
                </a:lnTo>
                <a:lnTo>
                  <a:pt x="1612866" y="2040016"/>
                </a:lnTo>
                <a:lnTo>
                  <a:pt x="1600146" y="2056754"/>
                </a:lnTo>
                <a:lnTo>
                  <a:pt x="1587426" y="2072823"/>
                </a:lnTo>
                <a:lnTo>
                  <a:pt x="1573365" y="2088222"/>
                </a:lnTo>
                <a:lnTo>
                  <a:pt x="1559305" y="2101612"/>
                </a:lnTo>
                <a:lnTo>
                  <a:pt x="1543237" y="2112994"/>
                </a:lnTo>
                <a:lnTo>
                  <a:pt x="1526499" y="2121698"/>
                </a:lnTo>
                <a:lnTo>
                  <a:pt x="1506414" y="2127723"/>
                </a:lnTo>
                <a:lnTo>
                  <a:pt x="1485659" y="2130402"/>
                </a:lnTo>
                <a:lnTo>
                  <a:pt x="1464234" y="2131071"/>
                </a:lnTo>
                <a:lnTo>
                  <a:pt x="1441471" y="2129062"/>
                </a:lnTo>
                <a:lnTo>
                  <a:pt x="1418706" y="2126385"/>
                </a:lnTo>
                <a:lnTo>
                  <a:pt x="1395942" y="2123036"/>
                </a:lnTo>
                <a:lnTo>
                  <a:pt x="1373180" y="2120359"/>
                </a:lnTo>
                <a:lnTo>
                  <a:pt x="1350416" y="2119020"/>
                </a:lnTo>
                <a:lnTo>
                  <a:pt x="1328322" y="2119020"/>
                </a:lnTo>
                <a:lnTo>
                  <a:pt x="1307567" y="2121698"/>
                </a:lnTo>
                <a:lnTo>
                  <a:pt x="1286811" y="2127054"/>
                </a:lnTo>
                <a:lnTo>
                  <a:pt x="1266726" y="2135088"/>
                </a:lnTo>
                <a:lnTo>
                  <a:pt x="1246641" y="2145800"/>
                </a:lnTo>
                <a:lnTo>
                  <a:pt x="1226555" y="2156513"/>
                </a:lnTo>
                <a:lnTo>
                  <a:pt x="1206470" y="2168563"/>
                </a:lnTo>
                <a:lnTo>
                  <a:pt x="1187053" y="2179945"/>
                </a:lnTo>
                <a:lnTo>
                  <a:pt x="1166298" y="2189988"/>
                </a:lnTo>
                <a:lnTo>
                  <a:pt x="1146213" y="2198023"/>
                </a:lnTo>
                <a:lnTo>
                  <a:pt x="1125458" y="2203379"/>
                </a:lnTo>
                <a:lnTo>
                  <a:pt x="1104034" y="2205387"/>
                </a:lnTo>
                <a:lnTo>
                  <a:pt x="1082609" y="2203379"/>
                </a:lnTo>
                <a:lnTo>
                  <a:pt x="1061855" y="2198023"/>
                </a:lnTo>
                <a:lnTo>
                  <a:pt x="1041769" y="2189988"/>
                </a:lnTo>
                <a:lnTo>
                  <a:pt x="1021014" y="2179945"/>
                </a:lnTo>
                <a:lnTo>
                  <a:pt x="1001598" y="2168563"/>
                </a:lnTo>
                <a:lnTo>
                  <a:pt x="981512" y="2156513"/>
                </a:lnTo>
                <a:lnTo>
                  <a:pt x="961427" y="2145800"/>
                </a:lnTo>
                <a:lnTo>
                  <a:pt x="941342" y="2135088"/>
                </a:lnTo>
                <a:lnTo>
                  <a:pt x="921925" y="2127054"/>
                </a:lnTo>
                <a:lnTo>
                  <a:pt x="900501" y="2121698"/>
                </a:lnTo>
                <a:lnTo>
                  <a:pt x="879747" y="2119020"/>
                </a:lnTo>
                <a:lnTo>
                  <a:pt x="857651" y="2119020"/>
                </a:lnTo>
                <a:lnTo>
                  <a:pt x="834888" y="2120359"/>
                </a:lnTo>
                <a:lnTo>
                  <a:pt x="812125" y="2123036"/>
                </a:lnTo>
                <a:lnTo>
                  <a:pt x="789361" y="2126385"/>
                </a:lnTo>
                <a:lnTo>
                  <a:pt x="766598" y="2129062"/>
                </a:lnTo>
                <a:lnTo>
                  <a:pt x="743834" y="2131071"/>
                </a:lnTo>
                <a:lnTo>
                  <a:pt x="722410" y="2130402"/>
                </a:lnTo>
                <a:lnTo>
                  <a:pt x="701655" y="2127723"/>
                </a:lnTo>
                <a:lnTo>
                  <a:pt x="681569" y="2121698"/>
                </a:lnTo>
                <a:lnTo>
                  <a:pt x="664831" y="2112994"/>
                </a:lnTo>
                <a:lnTo>
                  <a:pt x="648763" y="2101612"/>
                </a:lnTo>
                <a:lnTo>
                  <a:pt x="634703" y="2088222"/>
                </a:lnTo>
                <a:lnTo>
                  <a:pt x="620642" y="2072823"/>
                </a:lnTo>
                <a:lnTo>
                  <a:pt x="607922" y="2056754"/>
                </a:lnTo>
                <a:lnTo>
                  <a:pt x="595201" y="2040016"/>
                </a:lnTo>
                <a:lnTo>
                  <a:pt x="582481" y="2023278"/>
                </a:lnTo>
                <a:lnTo>
                  <a:pt x="569760" y="2007210"/>
                </a:lnTo>
                <a:lnTo>
                  <a:pt x="556368" y="1991811"/>
                </a:lnTo>
                <a:lnTo>
                  <a:pt x="540970" y="1978420"/>
                </a:lnTo>
                <a:lnTo>
                  <a:pt x="526241" y="1966370"/>
                </a:lnTo>
                <a:lnTo>
                  <a:pt x="509504" y="1956997"/>
                </a:lnTo>
                <a:lnTo>
                  <a:pt x="491426" y="1948962"/>
                </a:lnTo>
                <a:lnTo>
                  <a:pt x="472011" y="1942267"/>
                </a:lnTo>
                <a:lnTo>
                  <a:pt x="451925" y="1936242"/>
                </a:lnTo>
                <a:lnTo>
                  <a:pt x="431839" y="1930886"/>
                </a:lnTo>
                <a:lnTo>
                  <a:pt x="411084" y="1925529"/>
                </a:lnTo>
                <a:lnTo>
                  <a:pt x="391668" y="1919504"/>
                </a:lnTo>
                <a:lnTo>
                  <a:pt x="372252" y="1912808"/>
                </a:lnTo>
                <a:lnTo>
                  <a:pt x="354176" y="1904774"/>
                </a:lnTo>
                <a:lnTo>
                  <a:pt x="338107" y="1894732"/>
                </a:lnTo>
                <a:lnTo>
                  <a:pt x="323377" y="1882680"/>
                </a:lnTo>
                <a:lnTo>
                  <a:pt x="311327" y="1867952"/>
                </a:lnTo>
                <a:lnTo>
                  <a:pt x="301283" y="1851883"/>
                </a:lnTo>
                <a:lnTo>
                  <a:pt x="293250" y="1833805"/>
                </a:lnTo>
                <a:lnTo>
                  <a:pt x="286555" y="1814390"/>
                </a:lnTo>
                <a:lnTo>
                  <a:pt x="280529" y="1794974"/>
                </a:lnTo>
                <a:lnTo>
                  <a:pt x="275173" y="1774219"/>
                </a:lnTo>
                <a:lnTo>
                  <a:pt x="269817" y="1754133"/>
                </a:lnTo>
                <a:lnTo>
                  <a:pt x="263791" y="1734047"/>
                </a:lnTo>
                <a:lnTo>
                  <a:pt x="257096" y="1714631"/>
                </a:lnTo>
                <a:lnTo>
                  <a:pt x="249062" y="1696554"/>
                </a:lnTo>
                <a:lnTo>
                  <a:pt x="239688" y="1679817"/>
                </a:lnTo>
                <a:lnTo>
                  <a:pt x="227636" y="1665087"/>
                </a:lnTo>
                <a:lnTo>
                  <a:pt x="214246" y="1649688"/>
                </a:lnTo>
                <a:lnTo>
                  <a:pt x="198848" y="1636298"/>
                </a:lnTo>
                <a:lnTo>
                  <a:pt x="182778" y="1623577"/>
                </a:lnTo>
                <a:lnTo>
                  <a:pt x="165371" y="1610856"/>
                </a:lnTo>
                <a:lnTo>
                  <a:pt x="148634" y="1598135"/>
                </a:lnTo>
                <a:lnTo>
                  <a:pt x="132565" y="1585414"/>
                </a:lnTo>
                <a:lnTo>
                  <a:pt x="117167" y="1571355"/>
                </a:lnTo>
                <a:lnTo>
                  <a:pt x="103776" y="1557295"/>
                </a:lnTo>
                <a:lnTo>
                  <a:pt x="92394" y="1541227"/>
                </a:lnTo>
                <a:lnTo>
                  <a:pt x="83691" y="1524489"/>
                </a:lnTo>
                <a:lnTo>
                  <a:pt x="77665" y="1504404"/>
                </a:lnTo>
                <a:lnTo>
                  <a:pt x="74987" y="1483649"/>
                </a:lnTo>
                <a:lnTo>
                  <a:pt x="74317" y="1462224"/>
                </a:lnTo>
                <a:lnTo>
                  <a:pt x="76327" y="1439461"/>
                </a:lnTo>
                <a:lnTo>
                  <a:pt x="79004" y="1416697"/>
                </a:lnTo>
                <a:lnTo>
                  <a:pt x="82352" y="1393933"/>
                </a:lnTo>
                <a:lnTo>
                  <a:pt x="85030" y="1371169"/>
                </a:lnTo>
                <a:lnTo>
                  <a:pt x="86368" y="1348406"/>
                </a:lnTo>
                <a:lnTo>
                  <a:pt x="86368" y="1326312"/>
                </a:lnTo>
                <a:lnTo>
                  <a:pt x="83691" y="1305558"/>
                </a:lnTo>
                <a:lnTo>
                  <a:pt x="78334" y="1284802"/>
                </a:lnTo>
                <a:lnTo>
                  <a:pt x="70301" y="1265386"/>
                </a:lnTo>
                <a:lnTo>
                  <a:pt x="59588" y="1245301"/>
                </a:lnTo>
                <a:lnTo>
                  <a:pt x="48876" y="1225216"/>
                </a:lnTo>
                <a:lnTo>
                  <a:pt x="36825" y="1205130"/>
                </a:lnTo>
                <a:lnTo>
                  <a:pt x="25442" y="1185713"/>
                </a:lnTo>
                <a:lnTo>
                  <a:pt x="15399" y="1164959"/>
                </a:lnTo>
                <a:lnTo>
                  <a:pt x="7365" y="1144872"/>
                </a:lnTo>
                <a:lnTo>
                  <a:pt x="2009" y="1124117"/>
                </a:lnTo>
                <a:lnTo>
                  <a:pt x="0" y="1102693"/>
                </a:lnTo>
                <a:lnTo>
                  <a:pt x="2009" y="1081269"/>
                </a:lnTo>
                <a:lnTo>
                  <a:pt x="7365" y="1060514"/>
                </a:lnTo>
                <a:lnTo>
                  <a:pt x="15399" y="1040429"/>
                </a:lnTo>
                <a:lnTo>
                  <a:pt x="25442" y="1019674"/>
                </a:lnTo>
                <a:lnTo>
                  <a:pt x="36825" y="1000258"/>
                </a:lnTo>
                <a:lnTo>
                  <a:pt x="48876" y="980172"/>
                </a:lnTo>
                <a:lnTo>
                  <a:pt x="59588" y="960086"/>
                </a:lnTo>
                <a:lnTo>
                  <a:pt x="70301" y="940001"/>
                </a:lnTo>
                <a:lnTo>
                  <a:pt x="78334" y="920585"/>
                </a:lnTo>
                <a:lnTo>
                  <a:pt x="83691" y="899830"/>
                </a:lnTo>
                <a:lnTo>
                  <a:pt x="86368" y="879075"/>
                </a:lnTo>
                <a:lnTo>
                  <a:pt x="86368" y="856981"/>
                </a:lnTo>
                <a:lnTo>
                  <a:pt x="85030" y="834217"/>
                </a:lnTo>
                <a:lnTo>
                  <a:pt x="82352" y="811455"/>
                </a:lnTo>
                <a:lnTo>
                  <a:pt x="79004" y="788690"/>
                </a:lnTo>
                <a:lnTo>
                  <a:pt x="76327" y="765926"/>
                </a:lnTo>
                <a:lnTo>
                  <a:pt x="74317" y="743163"/>
                </a:lnTo>
                <a:lnTo>
                  <a:pt x="74987" y="721738"/>
                </a:lnTo>
                <a:lnTo>
                  <a:pt x="77665" y="700983"/>
                </a:lnTo>
                <a:lnTo>
                  <a:pt x="83691" y="680898"/>
                </a:lnTo>
                <a:lnTo>
                  <a:pt x="92394" y="664160"/>
                </a:lnTo>
                <a:lnTo>
                  <a:pt x="103776" y="648092"/>
                </a:lnTo>
                <a:lnTo>
                  <a:pt x="117167" y="634032"/>
                </a:lnTo>
                <a:lnTo>
                  <a:pt x="132565" y="619972"/>
                </a:lnTo>
                <a:lnTo>
                  <a:pt x="148634" y="607251"/>
                </a:lnTo>
                <a:lnTo>
                  <a:pt x="165371" y="594531"/>
                </a:lnTo>
                <a:lnTo>
                  <a:pt x="182778" y="581810"/>
                </a:lnTo>
                <a:lnTo>
                  <a:pt x="198848" y="569088"/>
                </a:lnTo>
                <a:lnTo>
                  <a:pt x="214246" y="555699"/>
                </a:lnTo>
                <a:lnTo>
                  <a:pt x="227636" y="540300"/>
                </a:lnTo>
                <a:lnTo>
                  <a:pt x="239688" y="525570"/>
                </a:lnTo>
                <a:lnTo>
                  <a:pt x="249062" y="508832"/>
                </a:lnTo>
                <a:lnTo>
                  <a:pt x="257096" y="490756"/>
                </a:lnTo>
                <a:lnTo>
                  <a:pt x="263791" y="471339"/>
                </a:lnTo>
                <a:lnTo>
                  <a:pt x="269817" y="451253"/>
                </a:lnTo>
                <a:lnTo>
                  <a:pt x="275173" y="431169"/>
                </a:lnTo>
                <a:lnTo>
                  <a:pt x="280529" y="410413"/>
                </a:lnTo>
                <a:lnTo>
                  <a:pt x="286555" y="390998"/>
                </a:lnTo>
                <a:lnTo>
                  <a:pt x="293250" y="371581"/>
                </a:lnTo>
                <a:lnTo>
                  <a:pt x="301283" y="353504"/>
                </a:lnTo>
                <a:lnTo>
                  <a:pt x="311327" y="337436"/>
                </a:lnTo>
                <a:lnTo>
                  <a:pt x="323377" y="322706"/>
                </a:lnTo>
                <a:lnTo>
                  <a:pt x="338107" y="310655"/>
                </a:lnTo>
                <a:lnTo>
                  <a:pt x="354176" y="300613"/>
                </a:lnTo>
                <a:lnTo>
                  <a:pt x="372252" y="292578"/>
                </a:lnTo>
                <a:lnTo>
                  <a:pt x="391668" y="285883"/>
                </a:lnTo>
                <a:lnTo>
                  <a:pt x="411084" y="279857"/>
                </a:lnTo>
                <a:lnTo>
                  <a:pt x="431839" y="274501"/>
                </a:lnTo>
                <a:lnTo>
                  <a:pt x="451925" y="269145"/>
                </a:lnTo>
                <a:lnTo>
                  <a:pt x="472011" y="263119"/>
                </a:lnTo>
                <a:lnTo>
                  <a:pt x="491426" y="256425"/>
                </a:lnTo>
                <a:lnTo>
                  <a:pt x="509504" y="248390"/>
                </a:lnTo>
                <a:lnTo>
                  <a:pt x="526241" y="239018"/>
                </a:lnTo>
                <a:lnTo>
                  <a:pt x="540970" y="226966"/>
                </a:lnTo>
                <a:lnTo>
                  <a:pt x="556368" y="213575"/>
                </a:lnTo>
                <a:lnTo>
                  <a:pt x="569760" y="198177"/>
                </a:lnTo>
                <a:lnTo>
                  <a:pt x="582481" y="182108"/>
                </a:lnTo>
                <a:lnTo>
                  <a:pt x="595201" y="165370"/>
                </a:lnTo>
                <a:lnTo>
                  <a:pt x="607922" y="148632"/>
                </a:lnTo>
                <a:lnTo>
                  <a:pt x="620642" y="132563"/>
                </a:lnTo>
                <a:lnTo>
                  <a:pt x="634703" y="117165"/>
                </a:lnTo>
                <a:lnTo>
                  <a:pt x="648763" y="103775"/>
                </a:lnTo>
                <a:lnTo>
                  <a:pt x="664831" y="92393"/>
                </a:lnTo>
                <a:lnTo>
                  <a:pt x="681569" y="83689"/>
                </a:lnTo>
                <a:lnTo>
                  <a:pt x="701655" y="77664"/>
                </a:lnTo>
                <a:lnTo>
                  <a:pt x="722410" y="74985"/>
                </a:lnTo>
                <a:lnTo>
                  <a:pt x="743834" y="74315"/>
                </a:lnTo>
                <a:lnTo>
                  <a:pt x="766598" y="76324"/>
                </a:lnTo>
                <a:lnTo>
                  <a:pt x="789361" y="79003"/>
                </a:lnTo>
                <a:lnTo>
                  <a:pt x="812125" y="82350"/>
                </a:lnTo>
                <a:lnTo>
                  <a:pt x="834888" y="85029"/>
                </a:lnTo>
                <a:lnTo>
                  <a:pt x="857651" y="86367"/>
                </a:lnTo>
                <a:lnTo>
                  <a:pt x="879747" y="86367"/>
                </a:lnTo>
                <a:lnTo>
                  <a:pt x="900501" y="83689"/>
                </a:lnTo>
                <a:lnTo>
                  <a:pt x="921925" y="78332"/>
                </a:lnTo>
                <a:lnTo>
                  <a:pt x="941342" y="70298"/>
                </a:lnTo>
                <a:lnTo>
                  <a:pt x="961427" y="59586"/>
                </a:lnTo>
                <a:lnTo>
                  <a:pt x="981512" y="48875"/>
                </a:lnTo>
                <a:lnTo>
                  <a:pt x="1001598" y="36823"/>
                </a:lnTo>
                <a:lnTo>
                  <a:pt x="1021014" y="25441"/>
                </a:lnTo>
                <a:lnTo>
                  <a:pt x="1041769" y="15399"/>
                </a:lnTo>
                <a:lnTo>
                  <a:pt x="1061855" y="7364"/>
                </a:lnTo>
                <a:lnTo>
                  <a:pt x="1082609" y="200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AF1C00E9-CB94-472C-87D5-F831CFB6F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86512" y="309695"/>
            <a:ext cx="3196593" cy="3192104"/>
          </a:xfrm>
          <a:custGeom>
            <a:avLst/>
            <a:gdLst>
              <a:gd name="connsiteX0" fmla="*/ 1330204 w 2660406"/>
              <a:gd name="connsiteY0" fmla="*/ 0 h 2656670"/>
              <a:gd name="connsiteX1" fmla="*/ 1356017 w 2660406"/>
              <a:gd name="connsiteY1" fmla="*/ 2419 h 2656670"/>
              <a:gd name="connsiteX2" fmla="*/ 1381023 w 2660406"/>
              <a:gd name="connsiteY2" fmla="*/ 8873 h 2656670"/>
              <a:gd name="connsiteX3" fmla="*/ 1405223 w 2660406"/>
              <a:gd name="connsiteY3" fmla="*/ 18554 h 2656670"/>
              <a:gd name="connsiteX4" fmla="*/ 1430230 w 2660406"/>
              <a:gd name="connsiteY4" fmla="*/ 30653 h 2656670"/>
              <a:gd name="connsiteX5" fmla="*/ 1453624 w 2660406"/>
              <a:gd name="connsiteY5" fmla="*/ 44367 h 2656670"/>
              <a:gd name="connsiteX6" fmla="*/ 1477824 w 2660406"/>
              <a:gd name="connsiteY6" fmla="*/ 58888 h 2656670"/>
              <a:gd name="connsiteX7" fmla="*/ 1502025 w 2660406"/>
              <a:gd name="connsiteY7" fmla="*/ 71793 h 2656670"/>
              <a:gd name="connsiteX8" fmla="*/ 1526224 w 2660406"/>
              <a:gd name="connsiteY8" fmla="*/ 84699 h 2656670"/>
              <a:gd name="connsiteX9" fmla="*/ 1550424 w 2660406"/>
              <a:gd name="connsiteY9" fmla="*/ 94379 h 2656670"/>
              <a:gd name="connsiteX10" fmla="*/ 1575432 w 2660406"/>
              <a:gd name="connsiteY10" fmla="*/ 100833 h 2656670"/>
              <a:gd name="connsiteX11" fmla="*/ 1600439 w 2660406"/>
              <a:gd name="connsiteY11" fmla="*/ 104060 h 2656670"/>
              <a:gd name="connsiteX12" fmla="*/ 1627059 w 2660406"/>
              <a:gd name="connsiteY12" fmla="*/ 104060 h 2656670"/>
              <a:gd name="connsiteX13" fmla="*/ 1654486 w 2660406"/>
              <a:gd name="connsiteY13" fmla="*/ 102448 h 2656670"/>
              <a:gd name="connsiteX14" fmla="*/ 1681911 w 2660406"/>
              <a:gd name="connsiteY14" fmla="*/ 99220 h 2656670"/>
              <a:gd name="connsiteX15" fmla="*/ 1709339 w 2660406"/>
              <a:gd name="connsiteY15" fmla="*/ 95187 h 2656670"/>
              <a:gd name="connsiteX16" fmla="*/ 1736767 w 2660406"/>
              <a:gd name="connsiteY16" fmla="*/ 91960 h 2656670"/>
              <a:gd name="connsiteX17" fmla="*/ 1764193 w 2660406"/>
              <a:gd name="connsiteY17" fmla="*/ 89539 h 2656670"/>
              <a:gd name="connsiteX18" fmla="*/ 1790007 w 2660406"/>
              <a:gd name="connsiteY18" fmla="*/ 90346 h 2656670"/>
              <a:gd name="connsiteX19" fmla="*/ 1815014 w 2660406"/>
              <a:gd name="connsiteY19" fmla="*/ 93574 h 2656670"/>
              <a:gd name="connsiteX20" fmla="*/ 1839214 w 2660406"/>
              <a:gd name="connsiteY20" fmla="*/ 100833 h 2656670"/>
              <a:gd name="connsiteX21" fmla="*/ 1859381 w 2660406"/>
              <a:gd name="connsiteY21" fmla="*/ 111320 h 2656670"/>
              <a:gd name="connsiteX22" fmla="*/ 1878740 w 2660406"/>
              <a:gd name="connsiteY22" fmla="*/ 125034 h 2656670"/>
              <a:gd name="connsiteX23" fmla="*/ 1895681 w 2660406"/>
              <a:gd name="connsiteY23" fmla="*/ 141167 h 2656670"/>
              <a:gd name="connsiteX24" fmla="*/ 1912622 w 2660406"/>
              <a:gd name="connsiteY24" fmla="*/ 159720 h 2656670"/>
              <a:gd name="connsiteX25" fmla="*/ 1927948 w 2660406"/>
              <a:gd name="connsiteY25" fmla="*/ 179080 h 2656670"/>
              <a:gd name="connsiteX26" fmla="*/ 1943274 w 2660406"/>
              <a:gd name="connsiteY26" fmla="*/ 199247 h 2656670"/>
              <a:gd name="connsiteX27" fmla="*/ 1958601 w 2660406"/>
              <a:gd name="connsiteY27" fmla="*/ 219414 h 2656670"/>
              <a:gd name="connsiteX28" fmla="*/ 1973928 w 2660406"/>
              <a:gd name="connsiteY28" fmla="*/ 238775 h 2656670"/>
              <a:gd name="connsiteX29" fmla="*/ 1990062 w 2660406"/>
              <a:gd name="connsiteY29" fmla="*/ 257328 h 2656670"/>
              <a:gd name="connsiteX30" fmla="*/ 2008614 w 2660406"/>
              <a:gd name="connsiteY30" fmla="*/ 273462 h 2656670"/>
              <a:gd name="connsiteX31" fmla="*/ 2026361 w 2660406"/>
              <a:gd name="connsiteY31" fmla="*/ 287983 h 2656670"/>
              <a:gd name="connsiteX32" fmla="*/ 2046529 w 2660406"/>
              <a:gd name="connsiteY32" fmla="*/ 299275 h 2656670"/>
              <a:gd name="connsiteX33" fmla="*/ 2068309 w 2660406"/>
              <a:gd name="connsiteY33" fmla="*/ 308956 h 2656670"/>
              <a:gd name="connsiteX34" fmla="*/ 2091702 w 2660406"/>
              <a:gd name="connsiteY34" fmla="*/ 317021 h 2656670"/>
              <a:gd name="connsiteX35" fmla="*/ 2115903 w 2660406"/>
              <a:gd name="connsiteY35" fmla="*/ 324281 h 2656670"/>
              <a:gd name="connsiteX36" fmla="*/ 2140101 w 2660406"/>
              <a:gd name="connsiteY36" fmla="*/ 330735 h 2656670"/>
              <a:gd name="connsiteX37" fmla="*/ 2165109 w 2660406"/>
              <a:gd name="connsiteY37" fmla="*/ 337188 h 2656670"/>
              <a:gd name="connsiteX38" fmla="*/ 2188502 w 2660406"/>
              <a:gd name="connsiteY38" fmla="*/ 344448 h 2656670"/>
              <a:gd name="connsiteX39" fmla="*/ 2211897 w 2660406"/>
              <a:gd name="connsiteY39" fmla="*/ 352515 h 2656670"/>
              <a:gd name="connsiteX40" fmla="*/ 2233675 w 2660406"/>
              <a:gd name="connsiteY40" fmla="*/ 362196 h 2656670"/>
              <a:gd name="connsiteX41" fmla="*/ 2253035 w 2660406"/>
              <a:gd name="connsiteY41" fmla="*/ 374295 h 2656670"/>
              <a:gd name="connsiteX42" fmla="*/ 2270784 w 2660406"/>
              <a:gd name="connsiteY42" fmla="*/ 388815 h 2656670"/>
              <a:gd name="connsiteX43" fmla="*/ 2285303 w 2660406"/>
              <a:gd name="connsiteY43" fmla="*/ 406562 h 2656670"/>
              <a:gd name="connsiteX44" fmla="*/ 2297404 w 2660406"/>
              <a:gd name="connsiteY44" fmla="*/ 425922 h 2656670"/>
              <a:gd name="connsiteX45" fmla="*/ 2307084 w 2660406"/>
              <a:gd name="connsiteY45" fmla="*/ 447702 h 2656670"/>
              <a:gd name="connsiteX46" fmla="*/ 2315151 w 2660406"/>
              <a:gd name="connsiteY46" fmla="*/ 471097 h 2656670"/>
              <a:gd name="connsiteX47" fmla="*/ 2322411 w 2660406"/>
              <a:gd name="connsiteY47" fmla="*/ 494489 h 2656670"/>
              <a:gd name="connsiteX48" fmla="*/ 2328864 w 2660406"/>
              <a:gd name="connsiteY48" fmla="*/ 519497 h 2656670"/>
              <a:gd name="connsiteX49" fmla="*/ 2335317 w 2660406"/>
              <a:gd name="connsiteY49" fmla="*/ 543696 h 2656670"/>
              <a:gd name="connsiteX50" fmla="*/ 2342578 w 2660406"/>
              <a:gd name="connsiteY50" fmla="*/ 567896 h 2656670"/>
              <a:gd name="connsiteX51" fmla="*/ 2350643 w 2660406"/>
              <a:gd name="connsiteY51" fmla="*/ 591291 h 2656670"/>
              <a:gd name="connsiteX52" fmla="*/ 2360324 w 2660406"/>
              <a:gd name="connsiteY52" fmla="*/ 613070 h 2656670"/>
              <a:gd name="connsiteX53" fmla="*/ 2371617 w 2660406"/>
              <a:gd name="connsiteY53" fmla="*/ 633237 h 2656670"/>
              <a:gd name="connsiteX54" fmla="*/ 2386137 w 2660406"/>
              <a:gd name="connsiteY54" fmla="*/ 650985 h 2656670"/>
              <a:gd name="connsiteX55" fmla="*/ 2402271 w 2660406"/>
              <a:gd name="connsiteY55" fmla="*/ 669538 h 2656670"/>
              <a:gd name="connsiteX56" fmla="*/ 2420825 w 2660406"/>
              <a:gd name="connsiteY56" fmla="*/ 685670 h 2656670"/>
              <a:gd name="connsiteX57" fmla="*/ 2440992 w 2660406"/>
              <a:gd name="connsiteY57" fmla="*/ 700998 h 2656670"/>
              <a:gd name="connsiteX58" fmla="*/ 2461159 w 2660406"/>
              <a:gd name="connsiteY58" fmla="*/ 716325 h 2656670"/>
              <a:gd name="connsiteX59" fmla="*/ 2481325 w 2660406"/>
              <a:gd name="connsiteY59" fmla="*/ 731651 h 2656670"/>
              <a:gd name="connsiteX60" fmla="*/ 2500684 w 2660406"/>
              <a:gd name="connsiteY60" fmla="*/ 746978 h 2656670"/>
              <a:gd name="connsiteX61" fmla="*/ 2519238 w 2660406"/>
              <a:gd name="connsiteY61" fmla="*/ 763918 h 2656670"/>
              <a:gd name="connsiteX62" fmla="*/ 2535373 w 2660406"/>
              <a:gd name="connsiteY62" fmla="*/ 780859 h 2656670"/>
              <a:gd name="connsiteX63" fmla="*/ 2549085 w 2660406"/>
              <a:gd name="connsiteY63" fmla="*/ 800218 h 2656670"/>
              <a:gd name="connsiteX64" fmla="*/ 2559571 w 2660406"/>
              <a:gd name="connsiteY64" fmla="*/ 820385 h 2656670"/>
              <a:gd name="connsiteX65" fmla="*/ 2566832 w 2660406"/>
              <a:gd name="connsiteY65" fmla="*/ 844585 h 2656670"/>
              <a:gd name="connsiteX66" fmla="*/ 2570059 w 2660406"/>
              <a:gd name="connsiteY66" fmla="*/ 869592 h 2656670"/>
              <a:gd name="connsiteX67" fmla="*/ 2570866 w 2660406"/>
              <a:gd name="connsiteY67" fmla="*/ 895406 h 2656670"/>
              <a:gd name="connsiteX68" fmla="*/ 2568444 w 2660406"/>
              <a:gd name="connsiteY68" fmla="*/ 922832 h 2656670"/>
              <a:gd name="connsiteX69" fmla="*/ 2565220 w 2660406"/>
              <a:gd name="connsiteY69" fmla="*/ 950259 h 2656670"/>
              <a:gd name="connsiteX70" fmla="*/ 2561186 w 2660406"/>
              <a:gd name="connsiteY70" fmla="*/ 977688 h 2656670"/>
              <a:gd name="connsiteX71" fmla="*/ 2557959 w 2660406"/>
              <a:gd name="connsiteY71" fmla="*/ 1005113 h 2656670"/>
              <a:gd name="connsiteX72" fmla="*/ 2556345 w 2660406"/>
              <a:gd name="connsiteY72" fmla="*/ 1032540 h 2656670"/>
              <a:gd name="connsiteX73" fmla="*/ 2556345 w 2660406"/>
              <a:gd name="connsiteY73" fmla="*/ 1059160 h 2656670"/>
              <a:gd name="connsiteX74" fmla="*/ 2559571 w 2660406"/>
              <a:gd name="connsiteY74" fmla="*/ 1084167 h 2656670"/>
              <a:gd name="connsiteX75" fmla="*/ 2566025 w 2660406"/>
              <a:gd name="connsiteY75" fmla="*/ 1109174 h 2656670"/>
              <a:gd name="connsiteX76" fmla="*/ 2575705 w 2660406"/>
              <a:gd name="connsiteY76" fmla="*/ 1132567 h 2656670"/>
              <a:gd name="connsiteX77" fmla="*/ 2587806 w 2660406"/>
              <a:gd name="connsiteY77" fmla="*/ 1156767 h 2656670"/>
              <a:gd name="connsiteX78" fmla="*/ 2601520 w 2660406"/>
              <a:gd name="connsiteY78" fmla="*/ 1180968 h 2656670"/>
              <a:gd name="connsiteX79" fmla="*/ 2616038 w 2660406"/>
              <a:gd name="connsiteY79" fmla="*/ 1205168 h 2656670"/>
              <a:gd name="connsiteX80" fmla="*/ 2629752 w 2660406"/>
              <a:gd name="connsiteY80" fmla="*/ 1228562 h 2656670"/>
              <a:gd name="connsiteX81" fmla="*/ 2641853 w 2660406"/>
              <a:gd name="connsiteY81" fmla="*/ 1253569 h 2656670"/>
              <a:gd name="connsiteX82" fmla="*/ 2651532 w 2660406"/>
              <a:gd name="connsiteY82" fmla="*/ 1277768 h 2656670"/>
              <a:gd name="connsiteX83" fmla="*/ 2657987 w 2660406"/>
              <a:gd name="connsiteY83" fmla="*/ 1302775 h 2656670"/>
              <a:gd name="connsiteX84" fmla="*/ 2660406 w 2660406"/>
              <a:gd name="connsiteY84" fmla="*/ 1328588 h 2656670"/>
              <a:gd name="connsiteX85" fmla="*/ 2657987 w 2660406"/>
              <a:gd name="connsiteY85" fmla="*/ 1354401 h 2656670"/>
              <a:gd name="connsiteX86" fmla="*/ 2651532 w 2660406"/>
              <a:gd name="connsiteY86" fmla="*/ 1379408 h 2656670"/>
              <a:gd name="connsiteX87" fmla="*/ 2641853 w 2660406"/>
              <a:gd name="connsiteY87" fmla="*/ 1403610 h 2656670"/>
              <a:gd name="connsiteX88" fmla="*/ 2629752 w 2660406"/>
              <a:gd name="connsiteY88" fmla="*/ 1428615 h 2656670"/>
              <a:gd name="connsiteX89" fmla="*/ 2616038 w 2660406"/>
              <a:gd name="connsiteY89" fmla="*/ 1452010 h 2656670"/>
              <a:gd name="connsiteX90" fmla="*/ 2601520 w 2660406"/>
              <a:gd name="connsiteY90" fmla="*/ 1476211 h 2656670"/>
              <a:gd name="connsiteX91" fmla="*/ 2587806 w 2660406"/>
              <a:gd name="connsiteY91" fmla="*/ 1500410 h 2656670"/>
              <a:gd name="connsiteX92" fmla="*/ 2575705 w 2660406"/>
              <a:gd name="connsiteY92" fmla="*/ 1524610 h 2656670"/>
              <a:gd name="connsiteX93" fmla="*/ 2566025 w 2660406"/>
              <a:gd name="connsiteY93" fmla="*/ 1548003 h 2656670"/>
              <a:gd name="connsiteX94" fmla="*/ 2559571 w 2660406"/>
              <a:gd name="connsiteY94" fmla="*/ 1573011 h 2656670"/>
              <a:gd name="connsiteX95" fmla="*/ 2556345 w 2660406"/>
              <a:gd name="connsiteY95" fmla="*/ 1598017 h 2656670"/>
              <a:gd name="connsiteX96" fmla="*/ 2556345 w 2660406"/>
              <a:gd name="connsiteY96" fmla="*/ 1624637 h 2656670"/>
              <a:gd name="connsiteX97" fmla="*/ 2557959 w 2660406"/>
              <a:gd name="connsiteY97" fmla="*/ 1652063 h 2656670"/>
              <a:gd name="connsiteX98" fmla="*/ 2561186 w 2660406"/>
              <a:gd name="connsiteY98" fmla="*/ 1679491 h 2656670"/>
              <a:gd name="connsiteX99" fmla="*/ 2565220 w 2660406"/>
              <a:gd name="connsiteY99" fmla="*/ 1706918 h 2656670"/>
              <a:gd name="connsiteX100" fmla="*/ 2568444 w 2660406"/>
              <a:gd name="connsiteY100" fmla="*/ 1734346 h 2656670"/>
              <a:gd name="connsiteX101" fmla="*/ 2570866 w 2660406"/>
              <a:gd name="connsiteY101" fmla="*/ 1761772 h 2656670"/>
              <a:gd name="connsiteX102" fmla="*/ 2570059 w 2660406"/>
              <a:gd name="connsiteY102" fmla="*/ 1787586 h 2656670"/>
              <a:gd name="connsiteX103" fmla="*/ 2566832 w 2660406"/>
              <a:gd name="connsiteY103" fmla="*/ 1812593 h 2656670"/>
              <a:gd name="connsiteX104" fmla="*/ 2559571 w 2660406"/>
              <a:gd name="connsiteY104" fmla="*/ 1836792 h 2656670"/>
              <a:gd name="connsiteX105" fmla="*/ 2549085 w 2660406"/>
              <a:gd name="connsiteY105" fmla="*/ 1856959 h 2656670"/>
              <a:gd name="connsiteX106" fmla="*/ 2535373 w 2660406"/>
              <a:gd name="connsiteY106" fmla="*/ 1876319 h 2656670"/>
              <a:gd name="connsiteX107" fmla="*/ 2519238 w 2660406"/>
              <a:gd name="connsiteY107" fmla="*/ 1893259 h 2656670"/>
              <a:gd name="connsiteX108" fmla="*/ 2500684 w 2660406"/>
              <a:gd name="connsiteY108" fmla="*/ 1910198 h 2656670"/>
              <a:gd name="connsiteX109" fmla="*/ 2481325 w 2660406"/>
              <a:gd name="connsiteY109" fmla="*/ 1925525 h 2656670"/>
              <a:gd name="connsiteX110" fmla="*/ 2461159 w 2660406"/>
              <a:gd name="connsiteY110" fmla="*/ 1940852 h 2656670"/>
              <a:gd name="connsiteX111" fmla="*/ 2440992 w 2660406"/>
              <a:gd name="connsiteY111" fmla="*/ 1956179 h 2656670"/>
              <a:gd name="connsiteX112" fmla="*/ 2420825 w 2660406"/>
              <a:gd name="connsiteY112" fmla="*/ 1971506 h 2656670"/>
              <a:gd name="connsiteX113" fmla="*/ 2402271 w 2660406"/>
              <a:gd name="connsiteY113" fmla="*/ 1987639 h 2656670"/>
              <a:gd name="connsiteX114" fmla="*/ 2386137 w 2660406"/>
              <a:gd name="connsiteY114" fmla="*/ 2006193 h 2656670"/>
              <a:gd name="connsiteX115" fmla="*/ 2371617 w 2660406"/>
              <a:gd name="connsiteY115" fmla="*/ 2023940 h 2656670"/>
              <a:gd name="connsiteX116" fmla="*/ 2360324 w 2660406"/>
              <a:gd name="connsiteY116" fmla="*/ 2044106 h 2656670"/>
              <a:gd name="connsiteX117" fmla="*/ 2350643 w 2660406"/>
              <a:gd name="connsiteY117" fmla="*/ 2065886 h 2656670"/>
              <a:gd name="connsiteX118" fmla="*/ 2342578 w 2660406"/>
              <a:gd name="connsiteY118" fmla="*/ 2089280 h 2656670"/>
              <a:gd name="connsiteX119" fmla="*/ 2335317 w 2660406"/>
              <a:gd name="connsiteY119" fmla="*/ 2113480 h 2656670"/>
              <a:gd name="connsiteX120" fmla="*/ 2328864 w 2660406"/>
              <a:gd name="connsiteY120" fmla="*/ 2137681 h 2656670"/>
              <a:gd name="connsiteX121" fmla="*/ 2322411 w 2660406"/>
              <a:gd name="connsiteY121" fmla="*/ 2162688 h 2656670"/>
              <a:gd name="connsiteX122" fmla="*/ 2315151 w 2660406"/>
              <a:gd name="connsiteY122" fmla="*/ 2186081 h 2656670"/>
              <a:gd name="connsiteX123" fmla="*/ 2307084 w 2660406"/>
              <a:gd name="connsiteY123" fmla="*/ 2209474 h 2656670"/>
              <a:gd name="connsiteX124" fmla="*/ 2297404 w 2660406"/>
              <a:gd name="connsiteY124" fmla="*/ 2231255 h 2656670"/>
              <a:gd name="connsiteX125" fmla="*/ 2285303 w 2660406"/>
              <a:gd name="connsiteY125" fmla="*/ 2250616 h 2656670"/>
              <a:gd name="connsiteX126" fmla="*/ 2270784 w 2660406"/>
              <a:gd name="connsiteY126" fmla="*/ 2268361 h 2656670"/>
              <a:gd name="connsiteX127" fmla="*/ 2253035 w 2660406"/>
              <a:gd name="connsiteY127" fmla="*/ 2282882 h 2656670"/>
              <a:gd name="connsiteX128" fmla="*/ 2233675 w 2660406"/>
              <a:gd name="connsiteY128" fmla="*/ 2294981 h 2656670"/>
              <a:gd name="connsiteX129" fmla="*/ 2211897 w 2660406"/>
              <a:gd name="connsiteY129" fmla="*/ 2304661 h 2656670"/>
              <a:gd name="connsiteX130" fmla="*/ 2188502 w 2660406"/>
              <a:gd name="connsiteY130" fmla="*/ 2312729 h 2656670"/>
              <a:gd name="connsiteX131" fmla="*/ 2165109 w 2660406"/>
              <a:gd name="connsiteY131" fmla="*/ 2319988 h 2656670"/>
              <a:gd name="connsiteX132" fmla="*/ 2140101 w 2660406"/>
              <a:gd name="connsiteY132" fmla="*/ 2326443 h 2656670"/>
              <a:gd name="connsiteX133" fmla="*/ 2115903 w 2660406"/>
              <a:gd name="connsiteY133" fmla="*/ 2332896 h 2656670"/>
              <a:gd name="connsiteX134" fmla="*/ 2091702 w 2660406"/>
              <a:gd name="connsiteY134" fmla="*/ 2340155 h 2656670"/>
              <a:gd name="connsiteX135" fmla="*/ 2068309 w 2660406"/>
              <a:gd name="connsiteY135" fmla="*/ 2348222 h 2656670"/>
              <a:gd name="connsiteX136" fmla="*/ 2046529 w 2660406"/>
              <a:gd name="connsiteY136" fmla="*/ 2357903 h 2656670"/>
              <a:gd name="connsiteX137" fmla="*/ 2026361 w 2660406"/>
              <a:gd name="connsiteY137" fmla="*/ 2369196 h 2656670"/>
              <a:gd name="connsiteX138" fmla="*/ 2008614 w 2660406"/>
              <a:gd name="connsiteY138" fmla="*/ 2383714 h 2656670"/>
              <a:gd name="connsiteX139" fmla="*/ 1990062 w 2660406"/>
              <a:gd name="connsiteY139" fmla="*/ 2399848 h 2656670"/>
              <a:gd name="connsiteX140" fmla="*/ 1973928 w 2660406"/>
              <a:gd name="connsiteY140" fmla="*/ 2418402 h 2656670"/>
              <a:gd name="connsiteX141" fmla="*/ 1958601 w 2660406"/>
              <a:gd name="connsiteY141" fmla="*/ 2437762 h 2656670"/>
              <a:gd name="connsiteX142" fmla="*/ 1943274 w 2660406"/>
              <a:gd name="connsiteY142" fmla="*/ 2457929 h 2656670"/>
              <a:gd name="connsiteX143" fmla="*/ 1927948 w 2660406"/>
              <a:gd name="connsiteY143" fmla="*/ 2478096 h 2656670"/>
              <a:gd name="connsiteX144" fmla="*/ 1912622 w 2660406"/>
              <a:gd name="connsiteY144" fmla="*/ 2497456 h 2656670"/>
              <a:gd name="connsiteX145" fmla="*/ 1895681 w 2660406"/>
              <a:gd name="connsiteY145" fmla="*/ 2516010 h 2656670"/>
              <a:gd name="connsiteX146" fmla="*/ 1878740 w 2660406"/>
              <a:gd name="connsiteY146" fmla="*/ 2532143 h 2656670"/>
              <a:gd name="connsiteX147" fmla="*/ 1859381 w 2660406"/>
              <a:gd name="connsiteY147" fmla="*/ 2545857 h 2656670"/>
              <a:gd name="connsiteX148" fmla="*/ 1839214 w 2660406"/>
              <a:gd name="connsiteY148" fmla="*/ 2556344 h 2656670"/>
              <a:gd name="connsiteX149" fmla="*/ 1815014 w 2660406"/>
              <a:gd name="connsiteY149" fmla="*/ 2563603 h 2656670"/>
              <a:gd name="connsiteX150" fmla="*/ 1790007 w 2660406"/>
              <a:gd name="connsiteY150" fmla="*/ 2566831 h 2656670"/>
              <a:gd name="connsiteX151" fmla="*/ 1764193 w 2660406"/>
              <a:gd name="connsiteY151" fmla="*/ 2567637 h 2656670"/>
              <a:gd name="connsiteX152" fmla="*/ 1736767 w 2660406"/>
              <a:gd name="connsiteY152" fmla="*/ 2565216 h 2656670"/>
              <a:gd name="connsiteX153" fmla="*/ 1709339 w 2660406"/>
              <a:gd name="connsiteY153" fmla="*/ 2561991 h 2656670"/>
              <a:gd name="connsiteX154" fmla="*/ 1681911 w 2660406"/>
              <a:gd name="connsiteY154" fmla="*/ 2557956 h 2656670"/>
              <a:gd name="connsiteX155" fmla="*/ 1654486 w 2660406"/>
              <a:gd name="connsiteY155" fmla="*/ 2554731 h 2656670"/>
              <a:gd name="connsiteX156" fmla="*/ 1627059 w 2660406"/>
              <a:gd name="connsiteY156" fmla="*/ 2553117 h 2656670"/>
              <a:gd name="connsiteX157" fmla="*/ 1600439 w 2660406"/>
              <a:gd name="connsiteY157" fmla="*/ 2553117 h 2656670"/>
              <a:gd name="connsiteX158" fmla="*/ 1575432 w 2660406"/>
              <a:gd name="connsiteY158" fmla="*/ 2556344 h 2656670"/>
              <a:gd name="connsiteX159" fmla="*/ 1550424 w 2660406"/>
              <a:gd name="connsiteY159" fmla="*/ 2562797 h 2656670"/>
              <a:gd name="connsiteX160" fmla="*/ 1526224 w 2660406"/>
              <a:gd name="connsiteY160" fmla="*/ 2572477 h 2656670"/>
              <a:gd name="connsiteX161" fmla="*/ 1502025 w 2660406"/>
              <a:gd name="connsiteY161" fmla="*/ 2585383 h 2656670"/>
              <a:gd name="connsiteX162" fmla="*/ 1477824 w 2660406"/>
              <a:gd name="connsiteY162" fmla="*/ 2598291 h 2656670"/>
              <a:gd name="connsiteX163" fmla="*/ 1453624 w 2660406"/>
              <a:gd name="connsiteY163" fmla="*/ 2612809 h 2656670"/>
              <a:gd name="connsiteX164" fmla="*/ 1430230 w 2660406"/>
              <a:gd name="connsiteY164" fmla="*/ 2626523 h 2656670"/>
              <a:gd name="connsiteX165" fmla="*/ 1405223 w 2660406"/>
              <a:gd name="connsiteY165" fmla="*/ 2638624 h 2656670"/>
              <a:gd name="connsiteX166" fmla="*/ 1381023 w 2660406"/>
              <a:gd name="connsiteY166" fmla="*/ 2648305 h 2656670"/>
              <a:gd name="connsiteX167" fmla="*/ 1356017 w 2660406"/>
              <a:gd name="connsiteY167" fmla="*/ 2654758 h 2656670"/>
              <a:gd name="connsiteX168" fmla="*/ 1335613 w 2660406"/>
              <a:gd name="connsiteY168" fmla="*/ 2656670 h 2656670"/>
              <a:gd name="connsiteX169" fmla="*/ 1324794 w 2660406"/>
              <a:gd name="connsiteY169" fmla="*/ 2656670 h 2656670"/>
              <a:gd name="connsiteX170" fmla="*/ 1304389 w 2660406"/>
              <a:gd name="connsiteY170" fmla="*/ 2654758 h 2656670"/>
              <a:gd name="connsiteX171" fmla="*/ 1279384 w 2660406"/>
              <a:gd name="connsiteY171" fmla="*/ 2648305 h 2656670"/>
              <a:gd name="connsiteX172" fmla="*/ 1255183 w 2660406"/>
              <a:gd name="connsiteY172" fmla="*/ 2638624 h 2656670"/>
              <a:gd name="connsiteX173" fmla="*/ 1230176 w 2660406"/>
              <a:gd name="connsiteY173" fmla="*/ 2626523 h 2656670"/>
              <a:gd name="connsiteX174" fmla="*/ 1206783 w 2660406"/>
              <a:gd name="connsiteY174" fmla="*/ 2612809 h 2656670"/>
              <a:gd name="connsiteX175" fmla="*/ 1182582 w 2660406"/>
              <a:gd name="connsiteY175" fmla="*/ 2598291 h 2656670"/>
              <a:gd name="connsiteX176" fmla="*/ 1158383 w 2660406"/>
              <a:gd name="connsiteY176" fmla="*/ 2585383 h 2656670"/>
              <a:gd name="connsiteX177" fmla="*/ 1134183 w 2660406"/>
              <a:gd name="connsiteY177" fmla="*/ 2572477 h 2656670"/>
              <a:gd name="connsiteX178" fmla="*/ 1110788 w 2660406"/>
              <a:gd name="connsiteY178" fmla="*/ 2562797 h 2656670"/>
              <a:gd name="connsiteX179" fmla="*/ 1084975 w 2660406"/>
              <a:gd name="connsiteY179" fmla="*/ 2556344 h 2656670"/>
              <a:gd name="connsiteX180" fmla="*/ 1059970 w 2660406"/>
              <a:gd name="connsiteY180" fmla="*/ 2553117 h 2656670"/>
              <a:gd name="connsiteX181" fmla="*/ 1033347 w 2660406"/>
              <a:gd name="connsiteY181" fmla="*/ 2553117 h 2656670"/>
              <a:gd name="connsiteX182" fmla="*/ 1005921 w 2660406"/>
              <a:gd name="connsiteY182" fmla="*/ 2554731 h 2656670"/>
              <a:gd name="connsiteX183" fmla="*/ 978495 w 2660406"/>
              <a:gd name="connsiteY183" fmla="*/ 2557956 h 2656670"/>
              <a:gd name="connsiteX184" fmla="*/ 951067 w 2660406"/>
              <a:gd name="connsiteY184" fmla="*/ 2561991 h 2656670"/>
              <a:gd name="connsiteX185" fmla="*/ 923641 w 2660406"/>
              <a:gd name="connsiteY185" fmla="*/ 2565216 h 2656670"/>
              <a:gd name="connsiteX186" fmla="*/ 896214 w 2660406"/>
              <a:gd name="connsiteY186" fmla="*/ 2567637 h 2656670"/>
              <a:gd name="connsiteX187" fmla="*/ 870401 w 2660406"/>
              <a:gd name="connsiteY187" fmla="*/ 2566831 h 2656670"/>
              <a:gd name="connsiteX188" fmla="*/ 845394 w 2660406"/>
              <a:gd name="connsiteY188" fmla="*/ 2563603 h 2656670"/>
              <a:gd name="connsiteX189" fmla="*/ 821193 w 2660406"/>
              <a:gd name="connsiteY189" fmla="*/ 2556344 h 2656670"/>
              <a:gd name="connsiteX190" fmla="*/ 801027 w 2660406"/>
              <a:gd name="connsiteY190" fmla="*/ 2545857 h 2656670"/>
              <a:gd name="connsiteX191" fmla="*/ 781667 w 2660406"/>
              <a:gd name="connsiteY191" fmla="*/ 2532143 h 2656670"/>
              <a:gd name="connsiteX192" fmla="*/ 764727 w 2660406"/>
              <a:gd name="connsiteY192" fmla="*/ 2516010 h 2656670"/>
              <a:gd name="connsiteX193" fmla="*/ 747785 w 2660406"/>
              <a:gd name="connsiteY193" fmla="*/ 2497456 h 2656670"/>
              <a:gd name="connsiteX194" fmla="*/ 732459 w 2660406"/>
              <a:gd name="connsiteY194" fmla="*/ 2478096 h 2656670"/>
              <a:gd name="connsiteX195" fmla="*/ 717132 w 2660406"/>
              <a:gd name="connsiteY195" fmla="*/ 2457929 h 2656670"/>
              <a:gd name="connsiteX196" fmla="*/ 701807 w 2660406"/>
              <a:gd name="connsiteY196" fmla="*/ 2437762 h 2656670"/>
              <a:gd name="connsiteX197" fmla="*/ 686480 w 2660406"/>
              <a:gd name="connsiteY197" fmla="*/ 2418402 h 2656670"/>
              <a:gd name="connsiteX198" fmla="*/ 670344 w 2660406"/>
              <a:gd name="connsiteY198" fmla="*/ 2399848 h 2656670"/>
              <a:gd name="connsiteX199" fmla="*/ 651792 w 2660406"/>
              <a:gd name="connsiteY199" fmla="*/ 2383714 h 2656670"/>
              <a:gd name="connsiteX200" fmla="*/ 634045 w 2660406"/>
              <a:gd name="connsiteY200" fmla="*/ 2369196 h 2656670"/>
              <a:gd name="connsiteX201" fmla="*/ 613880 w 2660406"/>
              <a:gd name="connsiteY201" fmla="*/ 2357903 h 2656670"/>
              <a:gd name="connsiteX202" fmla="*/ 592098 w 2660406"/>
              <a:gd name="connsiteY202" fmla="*/ 2348222 h 2656670"/>
              <a:gd name="connsiteX203" fmla="*/ 568706 w 2660406"/>
              <a:gd name="connsiteY203" fmla="*/ 2340155 h 2656670"/>
              <a:gd name="connsiteX204" fmla="*/ 544505 w 2660406"/>
              <a:gd name="connsiteY204" fmla="*/ 2332896 h 2656670"/>
              <a:gd name="connsiteX205" fmla="*/ 520304 w 2660406"/>
              <a:gd name="connsiteY205" fmla="*/ 2326443 h 2656670"/>
              <a:gd name="connsiteX206" fmla="*/ 495298 w 2660406"/>
              <a:gd name="connsiteY206" fmla="*/ 2319988 h 2656670"/>
              <a:gd name="connsiteX207" fmla="*/ 471904 w 2660406"/>
              <a:gd name="connsiteY207" fmla="*/ 2312729 h 2656670"/>
              <a:gd name="connsiteX208" fmla="*/ 448511 w 2660406"/>
              <a:gd name="connsiteY208" fmla="*/ 2304661 h 2656670"/>
              <a:gd name="connsiteX209" fmla="*/ 426732 w 2660406"/>
              <a:gd name="connsiteY209" fmla="*/ 2294981 h 2656670"/>
              <a:gd name="connsiteX210" fmla="*/ 407371 w 2660406"/>
              <a:gd name="connsiteY210" fmla="*/ 2282882 h 2656670"/>
              <a:gd name="connsiteX211" fmla="*/ 389623 w 2660406"/>
              <a:gd name="connsiteY211" fmla="*/ 2268361 h 2656670"/>
              <a:gd name="connsiteX212" fmla="*/ 375105 w 2660406"/>
              <a:gd name="connsiteY212" fmla="*/ 2250616 h 2656670"/>
              <a:gd name="connsiteX213" fmla="*/ 363003 w 2660406"/>
              <a:gd name="connsiteY213" fmla="*/ 2231255 h 2656670"/>
              <a:gd name="connsiteX214" fmla="*/ 353324 w 2660406"/>
              <a:gd name="connsiteY214" fmla="*/ 2209474 h 2656670"/>
              <a:gd name="connsiteX215" fmla="*/ 345258 w 2660406"/>
              <a:gd name="connsiteY215" fmla="*/ 2186081 h 2656670"/>
              <a:gd name="connsiteX216" fmla="*/ 337997 w 2660406"/>
              <a:gd name="connsiteY216" fmla="*/ 2162688 h 2656670"/>
              <a:gd name="connsiteX217" fmla="*/ 331544 w 2660406"/>
              <a:gd name="connsiteY217" fmla="*/ 2137681 h 2656670"/>
              <a:gd name="connsiteX218" fmla="*/ 325091 w 2660406"/>
              <a:gd name="connsiteY218" fmla="*/ 2113480 h 2656670"/>
              <a:gd name="connsiteX219" fmla="*/ 317831 w 2660406"/>
              <a:gd name="connsiteY219" fmla="*/ 2089280 h 2656670"/>
              <a:gd name="connsiteX220" fmla="*/ 309764 w 2660406"/>
              <a:gd name="connsiteY220" fmla="*/ 2065886 h 2656670"/>
              <a:gd name="connsiteX221" fmla="*/ 300084 w 2660406"/>
              <a:gd name="connsiteY221" fmla="*/ 2044106 h 2656670"/>
              <a:gd name="connsiteX222" fmla="*/ 288790 w 2660406"/>
              <a:gd name="connsiteY222" fmla="*/ 2023940 h 2656670"/>
              <a:gd name="connsiteX223" fmla="*/ 274269 w 2660406"/>
              <a:gd name="connsiteY223" fmla="*/ 2006193 h 2656670"/>
              <a:gd name="connsiteX224" fmla="*/ 258136 w 2660406"/>
              <a:gd name="connsiteY224" fmla="*/ 1987639 h 2656670"/>
              <a:gd name="connsiteX225" fmla="*/ 239583 w 2660406"/>
              <a:gd name="connsiteY225" fmla="*/ 1971506 h 2656670"/>
              <a:gd name="connsiteX226" fmla="*/ 220221 w 2660406"/>
              <a:gd name="connsiteY226" fmla="*/ 1956179 h 2656670"/>
              <a:gd name="connsiteX227" fmla="*/ 199248 w 2660406"/>
              <a:gd name="connsiteY227" fmla="*/ 1940852 h 2656670"/>
              <a:gd name="connsiteX228" fmla="*/ 179083 w 2660406"/>
              <a:gd name="connsiteY228" fmla="*/ 1925525 h 2656670"/>
              <a:gd name="connsiteX229" fmla="*/ 159722 w 2660406"/>
              <a:gd name="connsiteY229" fmla="*/ 1910198 h 2656670"/>
              <a:gd name="connsiteX230" fmla="*/ 141170 w 2660406"/>
              <a:gd name="connsiteY230" fmla="*/ 1893259 h 2656670"/>
              <a:gd name="connsiteX231" fmla="*/ 125035 w 2660406"/>
              <a:gd name="connsiteY231" fmla="*/ 1876319 h 2656670"/>
              <a:gd name="connsiteX232" fmla="*/ 111322 w 2660406"/>
              <a:gd name="connsiteY232" fmla="*/ 1856959 h 2656670"/>
              <a:gd name="connsiteX233" fmla="*/ 100836 w 2660406"/>
              <a:gd name="connsiteY233" fmla="*/ 1836792 h 2656670"/>
              <a:gd name="connsiteX234" fmla="*/ 93575 w 2660406"/>
              <a:gd name="connsiteY234" fmla="*/ 1812593 h 2656670"/>
              <a:gd name="connsiteX235" fmla="*/ 90349 w 2660406"/>
              <a:gd name="connsiteY235" fmla="*/ 1787586 h 2656670"/>
              <a:gd name="connsiteX236" fmla="*/ 89541 w 2660406"/>
              <a:gd name="connsiteY236" fmla="*/ 1761772 h 2656670"/>
              <a:gd name="connsiteX237" fmla="*/ 91963 w 2660406"/>
              <a:gd name="connsiteY237" fmla="*/ 1734346 h 2656670"/>
              <a:gd name="connsiteX238" fmla="*/ 95189 w 2660406"/>
              <a:gd name="connsiteY238" fmla="*/ 1706918 h 2656670"/>
              <a:gd name="connsiteX239" fmla="*/ 99222 w 2660406"/>
              <a:gd name="connsiteY239" fmla="*/ 1679491 h 2656670"/>
              <a:gd name="connsiteX240" fmla="*/ 102449 w 2660406"/>
              <a:gd name="connsiteY240" fmla="*/ 1652063 h 2656670"/>
              <a:gd name="connsiteX241" fmla="*/ 104061 w 2660406"/>
              <a:gd name="connsiteY241" fmla="*/ 1624637 h 2656670"/>
              <a:gd name="connsiteX242" fmla="*/ 104061 w 2660406"/>
              <a:gd name="connsiteY242" fmla="*/ 1598017 h 2656670"/>
              <a:gd name="connsiteX243" fmla="*/ 100836 w 2660406"/>
              <a:gd name="connsiteY243" fmla="*/ 1573011 h 2656670"/>
              <a:gd name="connsiteX244" fmla="*/ 94381 w 2660406"/>
              <a:gd name="connsiteY244" fmla="*/ 1548003 h 2656670"/>
              <a:gd name="connsiteX245" fmla="*/ 84703 w 2660406"/>
              <a:gd name="connsiteY245" fmla="*/ 1524610 h 2656670"/>
              <a:gd name="connsiteX246" fmla="*/ 71795 w 2660406"/>
              <a:gd name="connsiteY246" fmla="*/ 1500410 h 2656670"/>
              <a:gd name="connsiteX247" fmla="*/ 58889 w 2660406"/>
              <a:gd name="connsiteY247" fmla="*/ 1476211 h 2656670"/>
              <a:gd name="connsiteX248" fmla="*/ 44369 w 2660406"/>
              <a:gd name="connsiteY248" fmla="*/ 1452010 h 2656670"/>
              <a:gd name="connsiteX249" fmla="*/ 30654 w 2660406"/>
              <a:gd name="connsiteY249" fmla="*/ 1428615 h 2656670"/>
              <a:gd name="connsiteX250" fmla="*/ 18554 w 2660406"/>
              <a:gd name="connsiteY250" fmla="*/ 1403610 h 2656670"/>
              <a:gd name="connsiteX251" fmla="*/ 8874 w 2660406"/>
              <a:gd name="connsiteY251" fmla="*/ 1379408 h 2656670"/>
              <a:gd name="connsiteX252" fmla="*/ 2421 w 2660406"/>
              <a:gd name="connsiteY252" fmla="*/ 1354401 h 2656670"/>
              <a:gd name="connsiteX253" fmla="*/ 0 w 2660406"/>
              <a:gd name="connsiteY253" fmla="*/ 1328588 h 2656670"/>
              <a:gd name="connsiteX254" fmla="*/ 2421 w 2660406"/>
              <a:gd name="connsiteY254" fmla="*/ 1302775 h 2656670"/>
              <a:gd name="connsiteX255" fmla="*/ 8874 w 2660406"/>
              <a:gd name="connsiteY255" fmla="*/ 1277768 h 2656670"/>
              <a:gd name="connsiteX256" fmla="*/ 18554 w 2660406"/>
              <a:gd name="connsiteY256" fmla="*/ 1253569 h 2656670"/>
              <a:gd name="connsiteX257" fmla="*/ 30654 w 2660406"/>
              <a:gd name="connsiteY257" fmla="*/ 1228562 h 2656670"/>
              <a:gd name="connsiteX258" fmla="*/ 44369 w 2660406"/>
              <a:gd name="connsiteY258" fmla="*/ 1205168 h 2656670"/>
              <a:gd name="connsiteX259" fmla="*/ 58889 w 2660406"/>
              <a:gd name="connsiteY259" fmla="*/ 1180968 h 2656670"/>
              <a:gd name="connsiteX260" fmla="*/ 71795 w 2660406"/>
              <a:gd name="connsiteY260" fmla="*/ 1156767 h 2656670"/>
              <a:gd name="connsiteX261" fmla="*/ 84703 w 2660406"/>
              <a:gd name="connsiteY261" fmla="*/ 1132567 h 2656670"/>
              <a:gd name="connsiteX262" fmla="*/ 94381 w 2660406"/>
              <a:gd name="connsiteY262" fmla="*/ 1109174 h 2656670"/>
              <a:gd name="connsiteX263" fmla="*/ 100836 w 2660406"/>
              <a:gd name="connsiteY263" fmla="*/ 1084167 h 2656670"/>
              <a:gd name="connsiteX264" fmla="*/ 104061 w 2660406"/>
              <a:gd name="connsiteY264" fmla="*/ 1059160 h 2656670"/>
              <a:gd name="connsiteX265" fmla="*/ 104061 w 2660406"/>
              <a:gd name="connsiteY265" fmla="*/ 1032540 h 2656670"/>
              <a:gd name="connsiteX266" fmla="*/ 102449 w 2660406"/>
              <a:gd name="connsiteY266" fmla="*/ 1005113 h 2656670"/>
              <a:gd name="connsiteX267" fmla="*/ 99222 w 2660406"/>
              <a:gd name="connsiteY267" fmla="*/ 977688 h 2656670"/>
              <a:gd name="connsiteX268" fmla="*/ 95189 w 2660406"/>
              <a:gd name="connsiteY268" fmla="*/ 950259 h 2656670"/>
              <a:gd name="connsiteX269" fmla="*/ 91963 w 2660406"/>
              <a:gd name="connsiteY269" fmla="*/ 922832 h 2656670"/>
              <a:gd name="connsiteX270" fmla="*/ 89541 w 2660406"/>
              <a:gd name="connsiteY270" fmla="*/ 895406 h 2656670"/>
              <a:gd name="connsiteX271" fmla="*/ 90349 w 2660406"/>
              <a:gd name="connsiteY271" fmla="*/ 869592 h 2656670"/>
              <a:gd name="connsiteX272" fmla="*/ 93575 w 2660406"/>
              <a:gd name="connsiteY272" fmla="*/ 844585 h 2656670"/>
              <a:gd name="connsiteX273" fmla="*/ 100836 w 2660406"/>
              <a:gd name="connsiteY273" fmla="*/ 820385 h 2656670"/>
              <a:gd name="connsiteX274" fmla="*/ 111322 w 2660406"/>
              <a:gd name="connsiteY274" fmla="*/ 800218 h 2656670"/>
              <a:gd name="connsiteX275" fmla="*/ 125035 w 2660406"/>
              <a:gd name="connsiteY275" fmla="*/ 780859 h 2656670"/>
              <a:gd name="connsiteX276" fmla="*/ 141170 w 2660406"/>
              <a:gd name="connsiteY276" fmla="*/ 763918 h 2656670"/>
              <a:gd name="connsiteX277" fmla="*/ 159722 w 2660406"/>
              <a:gd name="connsiteY277" fmla="*/ 746978 h 2656670"/>
              <a:gd name="connsiteX278" fmla="*/ 179083 w 2660406"/>
              <a:gd name="connsiteY278" fmla="*/ 731651 h 2656670"/>
              <a:gd name="connsiteX279" fmla="*/ 199248 w 2660406"/>
              <a:gd name="connsiteY279" fmla="*/ 716325 h 2656670"/>
              <a:gd name="connsiteX280" fmla="*/ 220221 w 2660406"/>
              <a:gd name="connsiteY280" fmla="*/ 700998 h 2656670"/>
              <a:gd name="connsiteX281" fmla="*/ 239583 w 2660406"/>
              <a:gd name="connsiteY281" fmla="*/ 685670 h 2656670"/>
              <a:gd name="connsiteX282" fmla="*/ 258136 w 2660406"/>
              <a:gd name="connsiteY282" fmla="*/ 669538 h 2656670"/>
              <a:gd name="connsiteX283" fmla="*/ 274269 w 2660406"/>
              <a:gd name="connsiteY283" fmla="*/ 650985 h 2656670"/>
              <a:gd name="connsiteX284" fmla="*/ 288790 w 2660406"/>
              <a:gd name="connsiteY284" fmla="*/ 633237 h 2656670"/>
              <a:gd name="connsiteX285" fmla="*/ 300084 w 2660406"/>
              <a:gd name="connsiteY285" fmla="*/ 613070 h 2656670"/>
              <a:gd name="connsiteX286" fmla="*/ 309764 w 2660406"/>
              <a:gd name="connsiteY286" fmla="*/ 591291 h 2656670"/>
              <a:gd name="connsiteX287" fmla="*/ 317831 w 2660406"/>
              <a:gd name="connsiteY287" fmla="*/ 567896 h 2656670"/>
              <a:gd name="connsiteX288" fmla="*/ 325091 w 2660406"/>
              <a:gd name="connsiteY288" fmla="*/ 543696 h 2656670"/>
              <a:gd name="connsiteX289" fmla="*/ 331544 w 2660406"/>
              <a:gd name="connsiteY289" fmla="*/ 519497 h 2656670"/>
              <a:gd name="connsiteX290" fmla="*/ 337997 w 2660406"/>
              <a:gd name="connsiteY290" fmla="*/ 494489 h 2656670"/>
              <a:gd name="connsiteX291" fmla="*/ 345258 w 2660406"/>
              <a:gd name="connsiteY291" fmla="*/ 471097 h 2656670"/>
              <a:gd name="connsiteX292" fmla="*/ 353324 w 2660406"/>
              <a:gd name="connsiteY292" fmla="*/ 447702 h 2656670"/>
              <a:gd name="connsiteX293" fmla="*/ 363003 w 2660406"/>
              <a:gd name="connsiteY293" fmla="*/ 425922 h 2656670"/>
              <a:gd name="connsiteX294" fmla="*/ 375105 w 2660406"/>
              <a:gd name="connsiteY294" fmla="*/ 406562 h 2656670"/>
              <a:gd name="connsiteX295" fmla="*/ 389623 w 2660406"/>
              <a:gd name="connsiteY295" fmla="*/ 388815 h 2656670"/>
              <a:gd name="connsiteX296" fmla="*/ 407371 w 2660406"/>
              <a:gd name="connsiteY296" fmla="*/ 374295 h 2656670"/>
              <a:gd name="connsiteX297" fmla="*/ 426732 w 2660406"/>
              <a:gd name="connsiteY297" fmla="*/ 362196 h 2656670"/>
              <a:gd name="connsiteX298" fmla="*/ 448511 w 2660406"/>
              <a:gd name="connsiteY298" fmla="*/ 352515 h 2656670"/>
              <a:gd name="connsiteX299" fmla="*/ 471904 w 2660406"/>
              <a:gd name="connsiteY299" fmla="*/ 344448 h 2656670"/>
              <a:gd name="connsiteX300" fmla="*/ 495298 w 2660406"/>
              <a:gd name="connsiteY300" fmla="*/ 337188 h 2656670"/>
              <a:gd name="connsiteX301" fmla="*/ 520304 w 2660406"/>
              <a:gd name="connsiteY301" fmla="*/ 330735 h 2656670"/>
              <a:gd name="connsiteX302" fmla="*/ 544505 w 2660406"/>
              <a:gd name="connsiteY302" fmla="*/ 324281 h 2656670"/>
              <a:gd name="connsiteX303" fmla="*/ 568706 w 2660406"/>
              <a:gd name="connsiteY303" fmla="*/ 317021 h 2656670"/>
              <a:gd name="connsiteX304" fmla="*/ 592098 w 2660406"/>
              <a:gd name="connsiteY304" fmla="*/ 308956 h 2656670"/>
              <a:gd name="connsiteX305" fmla="*/ 613880 w 2660406"/>
              <a:gd name="connsiteY305" fmla="*/ 299275 h 2656670"/>
              <a:gd name="connsiteX306" fmla="*/ 634045 w 2660406"/>
              <a:gd name="connsiteY306" fmla="*/ 287983 h 2656670"/>
              <a:gd name="connsiteX307" fmla="*/ 651792 w 2660406"/>
              <a:gd name="connsiteY307" fmla="*/ 273462 h 2656670"/>
              <a:gd name="connsiteX308" fmla="*/ 670344 w 2660406"/>
              <a:gd name="connsiteY308" fmla="*/ 257328 h 2656670"/>
              <a:gd name="connsiteX309" fmla="*/ 686480 w 2660406"/>
              <a:gd name="connsiteY309" fmla="*/ 238775 h 2656670"/>
              <a:gd name="connsiteX310" fmla="*/ 701807 w 2660406"/>
              <a:gd name="connsiteY310" fmla="*/ 219414 h 2656670"/>
              <a:gd name="connsiteX311" fmla="*/ 717132 w 2660406"/>
              <a:gd name="connsiteY311" fmla="*/ 199247 h 2656670"/>
              <a:gd name="connsiteX312" fmla="*/ 732459 w 2660406"/>
              <a:gd name="connsiteY312" fmla="*/ 179080 h 2656670"/>
              <a:gd name="connsiteX313" fmla="*/ 747785 w 2660406"/>
              <a:gd name="connsiteY313" fmla="*/ 159720 h 2656670"/>
              <a:gd name="connsiteX314" fmla="*/ 764727 w 2660406"/>
              <a:gd name="connsiteY314" fmla="*/ 141167 h 2656670"/>
              <a:gd name="connsiteX315" fmla="*/ 781667 w 2660406"/>
              <a:gd name="connsiteY315" fmla="*/ 125034 h 2656670"/>
              <a:gd name="connsiteX316" fmla="*/ 801027 w 2660406"/>
              <a:gd name="connsiteY316" fmla="*/ 111320 h 2656670"/>
              <a:gd name="connsiteX317" fmla="*/ 821193 w 2660406"/>
              <a:gd name="connsiteY317" fmla="*/ 100833 h 2656670"/>
              <a:gd name="connsiteX318" fmla="*/ 845394 w 2660406"/>
              <a:gd name="connsiteY318" fmla="*/ 93574 h 2656670"/>
              <a:gd name="connsiteX319" fmla="*/ 870401 w 2660406"/>
              <a:gd name="connsiteY319" fmla="*/ 90346 h 2656670"/>
              <a:gd name="connsiteX320" fmla="*/ 896214 w 2660406"/>
              <a:gd name="connsiteY320" fmla="*/ 89539 h 2656670"/>
              <a:gd name="connsiteX321" fmla="*/ 923641 w 2660406"/>
              <a:gd name="connsiteY321" fmla="*/ 91960 h 2656670"/>
              <a:gd name="connsiteX322" fmla="*/ 951067 w 2660406"/>
              <a:gd name="connsiteY322" fmla="*/ 95187 h 2656670"/>
              <a:gd name="connsiteX323" fmla="*/ 978495 w 2660406"/>
              <a:gd name="connsiteY323" fmla="*/ 99220 h 2656670"/>
              <a:gd name="connsiteX324" fmla="*/ 1005921 w 2660406"/>
              <a:gd name="connsiteY324" fmla="*/ 102448 h 2656670"/>
              <a:gd name="connsiteX325" fmla="*/ 1033347 w 2660406"/>
              <a:gd name="connsiteY325" fmla="*/ 104060 h 2656670"/>
              <a:gd name="connsiteX326" fmla="*/ 1059970 w 2660406"/>
              <a:gd name="connsiteY326" fmla="*/ 104060 h 2656670"/>
              <a:gd name="connsiteX327" fmla="*/ 1084975 w 2660406"/>
              <a:gd name="connsiteY327" fmla="*/ 100833 h 2656670"/>
              <a:gd name="connsiteX328" fmla="*/ 1110788 w 2660406"/>
              <a:gd name="connsiteY328" fmla="*/ 94379 h 2656670"/>
              <a:gd name="connsiteX329" fmla="*/ 1134183 w 2660406"/>
              <a:gd name="connsiteY329" fmla="*/ 84699 h 2656670"/>
              <a:gd name="connsiteX330" fmla="*/ 1158383 w 2660406"/>
              <a:gd name="connsiteY330" fmla="*/ 71793 h 2656670"/>
              <a:gd name="connsiteX331" fmla="*/ 1182582 w 2660406"/>
              <a:gd name="connsiteY331" fmla="*/ 58888 h 2656670"/>
              <a:gd name="connsiteX332" fmla="*/ 1206783 w 2660406"/>
              <a:gd name="connsiteY332" fmla="*/ 44367 h 2656670"/>
              <a:gd name="connsiteX333" fmla="*/ 1230176 w 2660406"/>
              <a:gd name="connsiteY333" fmla="*/ 30653 h 2656670"/>
              <a:gd name="connsiteX334" fmla="*/ 1255183 w 2660406"/>
              <a:gd name="connsiteY334" fmla="*/ 18554 h 2656670"/>
              <a:gd name="connsiteX335" fmla="*/ 1279384 w 2660406"/>
              <a:gd name="connsiteY335" fmla="*/ 8873 h 2656670"/>
              <a:gd name="connsiteX336" fmla="*/ 1304389 w 2660406"/>
              <a:gd name="connsiteY336" fmla="*/ 2419 h 2656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2660406" h="2656670">
                <a:moveTo>
                  <a:pt x="1330204" y="0"/>
                </a:moveTo>
                <a:lnTo>
                  <a:pt x="1356017" y="2419"/>
                </a:lnTo>
                <a:lnTo>
                  <a:pt x="1381023" y="8873"/>
                </a:lnTo>
                <a:lnTo>
                  <a:pt x="1405223" y="18554"/>
                </a:lnTo>
                <a:lnTo>
                  <a:pt x="1430230" y="30653"/>
                </a:lnTo>
                <a:lnTo>
                  <a:pt x="1453624" y="44367"/>
                </a:lnTo>
                <a:lnTo>
                  <a:pt x="1477824" y="58888"/>
                </a:lnTo>
                <a:lnTo>
                  <a:pt x="1502025" y="71793"/>
                </a:lnTo>
                <a:lnTo>
                  <a:pt x="1526224" y="84699"/>
                </a:lnTo>
                <a:lnTo>
                  <a:pt x="1550424" y="94379"/>
                </a:lnTo>
                <a:lnTo>
                  <a:pt x="1575432" y="100833"/>
                </a:lnTo>
                <a:lnTo>
                  <a:pt x="1600439" y="104060"/>
                </a:lnTo>
                <a:lnTo>
                  <a:pt x="1627059" y="104060"/>
                </a:lnTo>
                <a:lnTo>
                  <a:pt x="1654486" y="102448"/>
                </a:lnTo>
                <a:lnTo>
                  <a:pt x="1681911" y="99220"/>
                </a:lnTo>
                <a:lnTo>
                  <a:pt x="1709339" y="95187"/>
                </a:lnTo>
                <a:lnTo>
                  <a:pt x="1736767" y="91960"/>
                </a:lnTo>
                <a:lnTo>
                  <a:pt x="1764193" y="89539"/>
                </a:lnTo>
                <a:lnTo>
                  <a:pt x="1790007" y="90346"/>
                </a:lnTo>
                <a:lnTo>
                  <a:pt x="1815014" y="93574"/>
                </a:lnTo>
                <a:lnTo>
                  <a:pt x="1839214" y="100833"/>
                </a:lnTo>
                <a:lnTo>
                  <a:pt x="1859381" y="111320"/>
                </a:lnTo>
                <a:lnTo>
                  <a:pt x="1878740" y="125034"/>
                </a:lnTo>
                <a:lnTo>
                  <a:pt x="1895681" y="141167"/>
                </a:lnTo>
                <a:lnTo>
                  <a:pt x="1912622" y="159720"/>
                </a:lnTo>
                <a:lnTo>
                  <a:pt x="1927948" y="179080"/>
                </a:lnTo>
                <a:lnTo>
                  <a:pt x="1943274" y="199247"/>
                </a:lnTo>
                <a:lnTo>
                  <a:pt x="1958601" y="219414"/>
                </a:lnTo>
                <a:lnTo>
                  <a:pt x="1973928" y="238775"/>
                </a:lnTo>
                <a:lnTo>
                  <a:pt x="1990062" y="257328"/>
                </a:lnTo>
                <a:lnTo>
                  <a:pt x="2008614" y="273462"/>
                </a:lnTo>
                <a:lnTo>
                  <a:pt x="2026361" y="287983"/>
                </a:lnTo>
                <a:lnTo>
                  <a:pt x="2046529" y="299275"/>
                </a:lnTo>
                <a:lnTo>
                  <a:pt x="2068309" y="308956"/>
                </a:lnTo>
                <a:lnTo>
                  <a:pt x="2091702" y="317021"/>
                </a:lnTo>
                <a:lnTo>
                  <a:pt x="2115903" y="324281"/>
                </a:lnTo>
                <a:lnTo>
                  <a:pt x="2140101" y="330735"/>
                </a:lnTo>
                <a:lnTo>
                  <a:pt x="2165109" y="337188"/>
                </a:lnTo>
                <a:lnTo>
                  <a:pt x="2188502" y="344448"/>
                </a:lnTo>
                <a:lnTo>
                  <a:pt x="2211897" y="352515"/>
                </a:lnTo>
                <a:lnTo>
                  <a:pt x="2233675" y="362196"/>
                </a:lnTo>
                <a:lnTo>
                  <a:pt x="2253035" y="374295"/>
                </a:lnTo>
                <a:lnTo>
                  <a:pt x="2270784" y="388815"/>
                </a:lnTo>
                <a:lnTo>
                  <a:pt x="2285303" y="406562"/>
                </a:lnTo>
                <a:lnTo>
                  <a:pt x="2297404" y="425922"/>
                </a:lnTo>
                <a:lnTo>
                  <a:pt x="2307084" y="447702"/>
                </a:lnTo>
                <a:lnTo>
                  <a:pt x="2315151" y="471097"/>
                </a:lnTo>
                <a:lnTo>
                  <a:pt x="2322411" y="494489"/>
                </a:lnTo>
                <a:lnTo>
                  <a:pt x="2328864" y="519497"/>
                </a:lnTo>
                <a:lnTo>
                  <a:pt x="2335317" y="543696"/>
                </a:lnTo>
                <a:lnTo>
                  <a:pt x="2342578" y="567896"/>
                </a:lnTo>
                <a:lnTo>
                  <a:pt x="2350643" y="591291"/>
                </a:lnTo>
                <a:lnTo>
                  <a:pt x="2360324" y="613070"/>
                </a:lnTo>
                <a:lnTo>
                  <a:pt x="2371617" y="633237"/>
                </a:lnTo>
                <a:lnTo>
                  <a:pt x="2386137" y="650985"/>
                </a:lnTo>
                <a:lnTo>
                  <a:pt x="2402271" y="669538"/>
                </a:lnTo>
                <a:lnTo>
                  <a:pt x="2420825" y="685670"/>
                </a:lnTo>
                <a:lnTo>
                  <a:pt x="2440992" y="700998"/>
                </a:lnTo>
                <a:lnTo>
                  <a:pt x="2461159" y="716325"/>
                </a:lnTo>
                <a:lnTo>
                  <a:pt x="2481325" y="731651"/>
                </a:lnTo>
                <a:lnTo>
                  <a:pt x="2500684" y="746978"/>
                </a:lnTo>
                <a:lnTo>
                  <a:pt x="2519238" y="763918"/>
                </a:lnTo>
                <a:lnTo>
                  <a:pt x="2535373" y="780859"/>
                </a:lnTo>
                <a:lnTo>
                  <a:pt x="2549085" y="800218"/>
                </a:lnTo>
                <a:lnTo>
                  <a:pt x="2559571" y="820385"/>
                </a:lnTo>
                <a:lnTo>
                  <a:pt x="2566832" y="844585"/>
                </a:lnTo>
                <a:lnTo>
                  <a:pt x="2570059" y="869592"/>
                </a:lnTo>
                <a:lnTo>
                  <a:pt x="2570866" y="895406"/>
                </a:lnTo>
                <a:lnTo>
                  <a:pt x="2568444" y="922832"/>
                </a:lnTo>
                <a:lnTo>
                  <a:pt x="2565220" y="950259"/>
                </a:lnTo>
                <a:lnTo>
                  <a:pt x="2561186" y="977688"/>
                </a:lnTo>
                <a:lnTo>
                  <a:pt x="2557959" y="1005113"/>
                </a:lnTo>
                <a:lnTo>
                  <a:pt x="2556345" y="1032540"/>
                </a:lnTo>
                <a:lnTo>
                  <a:pt x="2556345" y="1059160"/>
                </a:lnTo>
                <a:lnTo>
                  <a:pt x="2559571" y="1084167"/>
                </a:lnTo>
                <a:lnTo>
                  <a:pt x="2566025" y="1109174"/>
                </a:lnTo>
                <a:lnTo>
                  <a:pt x="2575705" y="1132567"/>
                </a:lnTo>
                <a:lnTo>
                  <a:pt x="2587806" y="1156767"/>
                </a:lnTo>
                <a:lnTo>
                  <a:pt x="2601520" y="1180968"/>
                </a:lnTo>
                <a:lnTo>
                  <a:pt x="2616038" y="1205168"/>
                </a:lnTo>
                <a:lnTo>
                  <a:pt x="2629752" y="1228562"/>
                </a:lnTo>
                <a:lnTo>
                  <a:pt x="2641853" y="1253569"/>
                </a:lnTo>
                <a:lnTo>
                  <a:pt x="2651532" y="1277768"/>
                </a:lnTo>
                <a:lnTo>
                  <a:pt x="2657987" y="1302775"/>
                </a:lnTo>
                <a:lnTo>
                  <a:pt x="2660406" y="1328588"/>
                </a:lnTo>
                <a:lnTo>
                  <a:pt x="2657987" y="1354401"/>
                </a:lnTo>
                <a:lnTo>
                  <a:pt x="2651532" y="1379408"/>
                </a:lnTo>
                <a:lnTo>
                  <a:pt x="2641853" y="1403610"/>
                </a:lnTo>
                <a:lnTo>
                  <a:pt x="2629752" y="1428615"/>
                </a:lnTo>
                <a:lnTo>
                  <a:pt x="2616038" y="1452010"/>
                </a:lnTo>
                <a:lnTo>
                  <a:pt x="2601520" y="1476211"/>
                </a:lnTo>
                <a:lnTo>
                  <a:pt x="2587806" y="1500410"/>
                </a:lnTo>
                <a:lnTo>
                  <a:pt x="2575705" y="1524610"/>
                </a:lnTo>
                <a:lnTo>
                  <a:pt x="2566025" y="1548003"/>
                </a:lnTo>
                <a:lnTo>
                  <a:pt x="2559571" y="1573011"/>
                </a:lnTo>
                <a:lnTo>
                  <a:pt x="2556345" y="1598017"/>
                </a:lnTo>
                <a:lnTo>
                  <a:pt x="2556345" y="1624637"/>
                </a:lnTo>
                <a:lnTo>
                  <a:pt x="2557959" y="1652063"/>
                </a:lnTo>
                <a:lnTo>
                  <a:pt x="2561186" y="1679491"/>
                </a:lnTo>
                <a:lnTo>
                  <a:pt x="2565220" y="1706918"/>
                </a:lnTo>
                <a:lnTo>
                  <a:pt x="2568444" y="1734346"/>
                </a:lnTo>
                <a:lnTo>
                  <a:pt x="2570866" y="1761772"/>
                </a:lnTo>
                <a:lnTo>
                  <a:pt x="2570059" y="1787586"/>
                </a:lnTo>
                <a:lnTo>
                  <a:pt x="2566832" y="1812593"/>
                </a:lnTo>
                <a:lnTo>
                  <a:pt x="2559571" y="1836792"/>
                </a:lnTo>
                <a:lnTo>
                  <a:pt x="2549085" y="1856959"/>
                </a:lnTo>
                <a:lnTo>
                  <a:pt x="2535373" y="1876319"/>
                </a:lnTo>
                <a:lnTo>
                  <a:pt x="2519238" y="1893259"/>
                </a:lnTo>
                <a:lnTo>
                  <a:pt x="2500684" y="1910198"/>
                </a:lnTo>
                <a:lnTo>
                  <a:pt x="2481325" y="1925525"/>
                </a:lnTo>
                <a:lnTo>
                  <a:pt x="2461159" y="1940852"/>
                </a:lnTo>
                <a:lnTo>
                  <a:pt x="2440992" y="1956179"/>
                </a:lnTo>
                <a:lnTo>
                  <a:pt x="2420825" y="1971506"/>
                </a:lnTo>
                <a:lnTo>
                  <a:pt x="2402271" y="1987639"/>
                </a:lnTo>
                <a:lnTo>
                  <a:pt x="2386137" y="2006193"/>
                </a:lnTo>
                <a:lnTo>
                  <a:pt x="2371617" y="2023940"/>
                </a:lnTo>
                <a:lnTo>
                  <a:pt x="2360324" y="2044106"/>
                </a:lnTo>
                <a:lnTo>
                  <a:pt x="2350643" y="2065886"/>
                </a:lnTo>
                <a:lnTo>
                  <a:pt x="2342578" y="2089280"/>
                </a:lnTo>
                <a:lnTo>
                  <a:pt x="2335317" y="2113480"/>
                </a:lnTo>
                <a:lnTo>
                  <a:pt x="2328864" y="2137681"/>
                </a:lnTo>
                <a:lnTo>
                  <a:pt x="2322411" y="2162688"/>
                </a:lnTo>
                <a:lnTo>
                  <a:pt x="2315151" y="2186081"/>
                </a:lnTo>
                <a:lnTo>
                  <a:pt x="2307084" y="2209474"/>
                </a:lnTo>
                <a:lnTo>
                  <a:pt x="2297404" y="2231255"/>
                </a:lnTo>
                <a:lnTo>
                  <a:pt x="2285303" y="2250616"/>
                </a:lnTo>
                <a:lnTo>
                  <a:pt x="2270784" y="2268361"/>
                </a:lnTo>
                <a:lnTo>
                  <a:pt x="2253035" y="2282882"/>
                </a:lnTo>
                <a:lnTo>
                  <a:pt x="2233675" y="2294981"/>
                </a:lnTo>
                <a:lnTo>
                  <a:pt x="2211897" y="2304661"/>
                </a:lnTo>
                <a:lnTo>
                  <a:pt x="2188502" y="2312729"/>
                </a:lnTo>
                <a:lnTo>
                  <a:pt x="2165109" y="2319988"/>
                </a:lnTo>
                <a:lnTo>
                  <a:pt x="2140101" y="2326443"/>
                </a:lnTo>
                <a:lnTo>
                  <a:pt x="2115903" y="2332896"/>
                </a:lnTo>
                <a:lnTo>
                  <a:pt x="2091702" y="2340155"/>
                </a:lnTo>
                <a:lnTo>
                  <a:pt x="2068309" y="2348222"/>
                </a:lnTo>
                <a:lnTo>
                  <a:pt x="2046529" y="2357903"/>
                </a:lnTo>
                <a:lnTo>
                  <a:pt x="2026361" y="2369196"/>
                </a:lnTo>
                <a:lnTo>
                  <a:pt x="2008614" y="2383714"/>
                </a:lnTo>
                <a:lnTo>
                  <a:pt x="1990062" y="2399848"/>
                </a:lnTo>
                <a:lnTo>
                  <a:pt x="1973928" y="2418402"/>
                </a:lnTo>
                <a:lnTo>
                  <a:pt x="1958601" y="2437762"/>
                </a:lnTo>
                <a:lnTo>
                  <a:pt x="1943274" y="2457929"/>
                </a:lnTo>
                <a:lnTo>
                  <a:pt x="1927948" y="2478096"/>
                </a:lnTo>
                <a:lnTo>
                  <a:pt x="1912622" y="2497456"/>
                </a:lnTo>
                <a:lnTo>
                  <a:pt x="1895681" y="2516010"/>
                </a:lnTo>
                <a:lnTo>
                  <a:pt x="1878740" y="2532143"/>
                </a:lnTo>
                <a:lnTo>
                  <a:pt x="1859381" y="2545857"/>
                </a:lnTo>
                <a:lnTo>
                  <a:pt x="1839214" y="2556344"/>
                </a:lnTo>
                <a:lnTo>
                  <a:pt x="1815014" y="2563603"/>
                </a:lnTo>
                <a:lnTo>
                  <a:pt x="1790007" y="2566831"/>
                </a:lnTo>
                <a:lnTo>
                  <a:pt x="1764193" y="2567637"/>
                </a:lnTo>
                <a:lnTo>
                  <a:pt x="1736767" y="2565216"/>
                </a:lnTo>
                <a:lnTo>
                  <a:pt x="1709339" y="2561991"/>
                </a:lnTo>
                <a:lnTo>
                  <a:pt x="1681911" y="2557956"/>
                </a:lnTo>
                <a:lnTo>
                  <a:pt x="1654486" y="2554731"/>
                </a:lnTo>
                <a:lnTo>
                  <a:pt x="1627059" y="2553117"/>
                </a:lnTo>
                <a:lnTo>
                  <a:pt x="1600439" y="2553117"/>
                </a:lnTo>
                <a:lnTo>
                  <a:pt x="1575432" y="2556344"/>
                </a:lnTo>
                <a:lnTo>
                  <a:pt x="1550424" y="2562797"/>
                </a:lnTo>
                <a:lnTo>
                  <a:pt x="1526224" y="2572477"/>
                </a:lnTo>
                <a:lnTo>
                  <a:pt x="1502025" y="2585383"/>
                </a:lnTo>
                <a:lnTo>
                  <a:pt x="1477824" y="2598291"/>
                </a:lnTo>
                <a:lnTo>
                  <a:pt x="1453624" y="2612809"/>
                </a:lnTo>
                <a:lnTo>
                  <a:pt x="1430230" y="2626523"/>
                </a:lnTo>
                <a:lnTo>
                  <a:pt x="1405223" y="2638624"/>
                </a:lnTo>
                <a:lnTo>
                  <a:pt x="1381023" y="2648305"/>
                </a:lnTo>
                <a:lnTo>
                  <a:pt x="1356017" y="2654758"/>
                </a:lnTo>
                <a:lnTo>
                  <a:pt x="1335613" y="2656670"/>
                </a:lnTo>
                <a:lnTo>
                  <a:pt x="1324794" y="2656670"/>
                </a:lnTo>
                <a:lnTo>
                  <a:pt x="1304389" y="2654758"/>
                </a:lnTo>
                <a:lnTo>
                  <a:pt x="1279384" y="2648305"/>
                </a:lnTo>
                <a:lnTo>
                  <a:pt x="1255183" y="2638624"/>
                </a:lnTo>
                <a:lnTo>
                  <a:pt x="1230176" y="2626523"/>
                </a:lnTo>
                <a:lnTo>
                  <a:pt x="1206783" y="2612809"/>
                </a:lnTo>
                <a:lnTo>
                  <a:pt x="1182582" y="2598291"/>
                </a:lnTo>
                <a:lnTo>
                  <a:pt x="1158383" y="2585383"/>
                </a:lnTo>
                <a:lnTo>
                  <a:pt x="1134183" y="2572477"/>
                </a:lnTo>
                <a:lnTo>
                  <a:pt x="1110788" y="2562797"/>
                </a:lnTo>
                <a:lnTo>
                  <a:pt x="1084975" y="2556344"/>
                </a:lnTo>
                <a:lnTo>
                  <a:pt x="1059970" y="2553117"/>
                </a:lnTo>
                <a:lnTo>
                  <a:pt x="1033347" y="2553117"/>
                </a:lnTo>
                <a:lnTo>
                  <a:pt x="1005921" y="2554731"/>
                </a:lnTo>
                <a:lnTo>
                  <a:pt x="978495" y="2557956"/>
                </a:lnTo>
                <a:lnTo>
                  <a:pt x="951067" y="2561991"/>
                </a:lnTo>
                <a:lnTo>
                  <a:pt x="923641" y="2565216"/>
                </a:lnTo>
                <a:lnTo>
                  <a:pt x="896214" y="2567637"/>
                </a:lnTo>
                <a:lnTo>
                  <a:pt x="870401" y="2566831"/>
                </a:lnTo>
                <a:lnTo>
                  <a:pt x="845394" y="2563603"/>
                </a:lnTo>
                <a:lnTo>
                  <a:pt x="821193" y="2556344"/>
                </a:lnTo>
                <a:lnTo>
                  <a:pt x="801027" y="2545857"/>
                </a:lnTo>
                <a:lnTo>
                  <a:pt x="781667" y="2532143"/>
                </a:lnTo>
                <a:lnTo>
                  <a:pt x="764727" y="2516010"/>
                </a:lnTo>
                <a:lnTo>
                  <a:pt x="747785" y="2497456"/>
                </a:lnTo>
                <a:lnTo>
                  <a:pt x="732459" y="2478096"/>
                </a:lnTo>
                <a:lnTo>
                  <a:pt x="717132" y="2457929"/>
                </a:lnTo>
                <a:lnTo>
                  <a:pt x="701807" y="2437762"/>
                </a:lnTo>
                <a:lnTo>
                  <a:pt x="686480" y="2418402"/>
                </a:lnTo>
                <a:lnTo>
                  <a:pt x="670344" y="2399848"/>
                </a:lnTo>
                <a:lnTo>
                  <a:pt x="651792" y="2383714"/>
                </a:lnTo>
                <a:lnTo>
                  <a:pt x="634045" y="2369196"/>
                </a:lnTo>
                <a:lnTo>
                  <a:pt x="613880" y="2357903"/>
                </a:lnTo>
                <a:lnTo>
                  <a:pt x="592098" y="2348222"/>
                </a:lnTo>
                <a:lnTo>
                  <a:pt x="568706" y="2340155"/>
                </a:lnTo>
                <a:lnTo>
                  <a:pt x="544505" y="2332896"/>
                </a:lnTo>
                <a:lnTo>
                  <a:pt x="520304" y="2326443"/>
                </a:lnTo>
                <a:lnTo>
                  <a:pt x="495298" y="2319988"/>
                </a:lnTo>
                <a:lnTo>
                  <a:pt x="471904" y="2312729"/>
                </a:lnTo>
                <a:lnTo>
                  <a:pt x="448511" y="2304661"/>
                </a:lnTo>
                <a:lnTo>
                  <a:pt x="426732" y="2294981"/>
                </a:lnTo>
                <a:lnTo>
                  <a:pt x="407371" y="2282882"/>
                </a:lnTo>
                <a:lnTo>
                  <a:pt x="389623" y="2268361"/>
                </a:lnTo>
                <a:lnTo>
                  <a:pt x="375105" y="2250616"/>
                </a:lnTo>
                <a:lnTo>
                  <a:pt x="363003" y="2231255"/>
                </a:lnTo>
                <a:lnTo>
                  <a:pt x="353324" y="2209474"/>
                </a:lnTo>
                <a:lnTo>
                  <a:pt x="345258" y="2186081"/>
                </a:lnTo>
                <a:lnTo>
                  <a:pt x="337997" y="2162688"/>
                </a:lnTo>
                <a:lnTo>
                  <a:pt x="331544" y="2137681"/>
                </a:lnTo>
                <a:lnTo>
                  <a:pt x="325091" y="2113480"/>
                </a:lnTo>
                <a:lnTo>
                  <a:pt x="317831" y="2089280"/>
                </a:lnTo>
                <a:lnTo>
                  <a:pt x="309764" y="2065886"/>
                </a:lnTo>
                <a:lnTo>
                  <a:pt x="300084" y="2044106"/>
                </a:lnTo>
                <a:lnTo>
                  <a:pt x="288790" y="2023940"/>
                </a:lnTo>
                <a:lnTo>
                  <a:pt x="274269" y="2006193"/>
                </a:lnTo>
                <a:lnTo>
                  <a:pt x="258136" y="1987639"/>
                </a:lnTo>
                <a:lnTo>
                  <a:pt x="239583" y="1971506"/>
                </a:lnTo>
                <a:lnTo>
                  <a:pt x="220221" y="1956179"/>
                </a:lnTo>
                <a:lnTo>
                  <a:pt x="199248" y="1940852"/>
                </a:lnTo>
                <a:lnTo>
                  <a:pt x="179083" y="1925525"/>
                </a:lnTo>
                <a:lnTo>
                  <a:pt x="159722" y="1910198"/>
                </a:lnTo>
                <a:lnTo>
                  <a:pt x="141170" y="1893259"/>
                </a:lnTo>
                <a:lnTo>
                  <a:pt x="125035" y="1876319"/>
                </a:lnTo>
                <a:lnTo>
                  <a:pt x="111322" y="1856959"/>
                </a:lnTo>
                <a:lnTo>
                  <a:pt x="100836" y="1836792"/>
                </a:lnTo>
                <a:lnTo>
                  <a:pt x="93575" y="1812593"/>
                </a:lnTo>
                <a:lnTo>
                  <a:pt x="90349" y="1787586"/>
                </a:lnTo>
                <a:lnTo>
                  <a:pt x="89541" y="1761772"/>
                </a:lnTo>
                <a:lnTo>
                  <a:pt x="91963" y="1734346"/>
                </a:lnTo>
                <a:lnTo>
                  <a:pt x="95189" y="1706918"/>
                </a:lnTo>
                <a:lnTo>
                  <a:pt x="99222" y="1679491"/>
                </a:lnTo>
                <a:lnTo>
                  <a:pt x="102449" y="1652063"/>
                </a:lnTo>
                <a:lnTo>
                  <a:pt x="104061" y="1624637"/>
                </a:lnTo>
                <a:lnTo>
                  <a:pt x="104061" y="1598017"/>
                </a:lnTo>
                <a:lnTo>
                  <a:pt x="100836" y="1573011"/>
                </a:lnTo>
                <a:lnTo>
                  <a:pt x="94381" y="1548003"/>
                </a:lnTo>
                <a:lnTo>
                  <a:pt x="84703" y="1524610"/>
                </a:lnTo>
                <a:lnTo>
                  <a:pt x="71795" y="1500410"/>
                </a:lnTo>
                <a:lnTo>
                  <a:pt x="58889" y="1476211"/>
                </a:lnTo>
                <a:lnTo>
                  <a:pt x="44369" y="1452010"/>
                </a:lnTo>
                <a:lnTo>
                  <a:pt x="30654" y="1428615"/>
                </a:lnTo>
                <a:lnTo>
                  <a:pt x="18554" y="1403610"/>
                </a:lnTo>
                <a:lnTo>
                  <a:pt x="8874" y="1379408"/>
                </a:lnTo>
                <a:lnTo>
                  <a:pt x="2421" y="1354401"/>
                </a:lnTo>
                <a:lnTo>
                  <a:pt x="0" y="1328588"/>
                </a:lnTo>
                <a:lnTo>
                  <a:pt x="2421" y="1302775"/>
                </a:lnTo>
                <a:lnTo>
                  <a:pt x="8874" y="1277768"/>
                </a:lnTo>
                <a:lnTo>
                  <a:pt x="18554" y="1253569"/>
                </a:lnTo>
                <a:lnTo>
                  <a:pt x="30654" y="1228562"/>
                </a:lnTo>
                <a:lnTo>
                  <a:pt x="44369" y="1205168"/>
                </a:lnTo>
                <a:lnTo>
                  <a:pt x="58889" y="1180968"/>
                </a:lnTo>
                <a:lnTo>
                  <a:pt x="71795" y="1156767"/>
                </a:lnTo>
                <a:lnTo>
                  <a:pt x="84703" y="1132567"/>
                </a:lnTo>
                <a:lnTo>
                  <a:pt x="94381" y="1109174"/>
                </a:lnTo>
                <a:lnTo>
                  <a:pt x="100836" y="1084167"/>
                </a:lnTo>
                <a:lnTo>
                  <a:pt x="104061" y="1059160"/>
                </a:lnTo>
                <a:lnTo>
                  <a:pt x="104061" y="1032540"/>
                </a:lnTo>
                <a:lnTo>
                  <a:pt x="102449" y="1005113"/>
                </a:lnTo>
                <a:lnTo>
                  <a:pt x="99222" y="977688"/>
                </a:lnTo>
                <a:lnTo>
                  <a:pt x="95189" y="950259"/>
                </a:lnTo>
                <a:lnTo>
                  <a:pt x="91963" y="922832"/>
                </a:lnTo>
                <a:lnTo>
                  <a:pt x="89541" y="895406"/>
                </a:lnTo>
                <a:lnTo>
                  <a:pt x="90349" y="869592"/>
                </a:lnTo>
                <a:lnTo>
                  <a:pt x="93575" y="844585"/>
                </a:lnTo>
                <a:lnTo>
                  <a:pt x="100836" y="820385"/>
                </a:lnTo>
                <a:lnTo>
                  <a:pt x="111322" y="800218"/>
                </a:lnTo>
                <a:lnTo>
                  <a:pt x="125035" y="780859"/>
                </a:lnTo>
                <a:lnTo>
                  <a:pt x="141170" y="763918"/>
                </a:lnTo>
                <a:lnTo>
                  <a:pt x="159722" y="746978"/>
                </a:lnTo>
                <a:lnTo>
                  <a:pt x="179083" y="731651"/>
                </a:lnTo>
                <a:lnTo>
                  <a:pt x="199248" y="716325"/>
                </a:lnTo>
                <a:lnTo>
                  <a:pt x="220221" y="700998"/>
                </a:lnTo>
                <a:lnTo>
                  <a:pt x="239583" y="685670"/>
                </a:lnTo>
                <a:lnTo>
                  <a:pt x="258136" y="669538"/>
                </a:lnTo>
                <a:lnTo>
                  <a:pt x="274269" y="650985"/>
                </a:lnTo>
                <a:lnTo>
                  <a:pt x="288790" y="633237"/>
                </a:lnTo>
                <a:lnTo>
                  <a:pt x="300084" y="613070"/>
                </a:lnTo>
                <a:lnTo>
                  <a:pt x="309764" y="591291"/>
                </a:lnTo>
                <a:lnTo>
                  <a:pt x="317831" y="567896"/>
                </a:lnTo>
                <a:lnTo>
                  <a:pt x="325091" y="543696"/>
                </a:lnTo>
                <a:lnTo>
                  <a:pt x="331544" y="519497"/>
                </a:lnTo>
                <a:lnTo>
                  <a:pt x="337997" y="494489"/>
                </a:lnTo>
                <a:lnTo>
                  <a:pt x="345258" y="471097"/>
                </a:lnTo>
                <a:lnTo>
                  <a:pt x="353324" y="447702"/>
                </a:lnTo>
                <a:lnTo>
                  <a:pt x="363003" y="425922"/>
                </a:lnTo>
                <a:lnTo>
                  <a:pt x="375105" y="406562"/>
                </a:lnTo>
                <a:lnTo>
                  <a:pt x="389623" y="388815"/>
                </a:lnTo>
                <a:lnTo>
                  <a:pt x="407371" y="374295"/>
                </a:lnTo>
                <a:lnTo>
                  <a:pt x="426732" y="362196"/>
                </a:lnTo>
                <a:lnTo>
                  <a:pt x="448511" y="352515"/>
                </a:lnTo>
                <a:lnTo>
                  <a:pt x="471904" y="344448"/>
                </a:lnTo>
                <a:lnTo>
                  <a:pt x="495298" y="337188"/>
                </a:lnTo>
                <a:lnTo>
                  <a:pt x="520304" y="330735"/>
                </a:lnTo>
                <a:lnTo>
                  <a:pt x="544505" y="324281"/>
                </a:lnTo>
                <a:lnTo>
                  <a:pt x="568706" y="317021"/>
                </a:lnTo>
                <a:lnTo>
                  <a:pt x="592098" y="308956"/>
                </a:lnTo>
                <a:lnTo>
                  <a:pt x="613880" y="299275"/>
                </a:lnTo>
                <a:lnTo>
                  <a:pt x="634045" y="287983"/>
                </a:lnTo>
                <a:lnTo>
                  <a:pt x="651792" y="273462"/>
                </a:lnTo>
                <a:lnTo>
                  <a:pt x="670344" y="257328"/>
                </a:lnTo>
                <a:lnTo>
                  <a:pt x="686480" y="238775"/>
                </a:lnTo>
                <a:lnTo>
                  <a:pt x="701807" y="219414"/>
                </a:lnTo>
                <a:lnTo>
                  <a:pt x="717132" y="199247"/>
                </a:lnTo>
                <a:lnTo>
                  <a:pt x="732459" y="179080"/>
                </a:lnTo>
                <a:lnTo>
                  <a:pt x="747785" y="159720"/>
                </a:lnTo>
                <a:lnTo>
                  <a:pt x="764727" y="141167"/>
                </a:lnTo>
                <a:lnTo>
                  <a:pt x="781667" y="125034"/>
                </a:lnTo>
                <a:lnTo>
                  <a:pt x="801027" y="111320"/>
                </a:lnTo>
                <a:lnTo>
                  <a:pt x="821193" y="100833"/>
                </a:lnTo>
                <a:lnTo>
                  <a:pt x="845394" y="93574"/>
                </a:lnTo>
                <a:lnTo>
                  <a:pt x="870401" y="90346"/>
                </a:lnTo>
                <a:lnTo>
                  <a:pt x="896214" y="89539"/>
                </a:lnTo>
                <a:lnTo>
                  <a:pt x="923641" y="91960"/>
                </a:lnTo>
                <a:lnTo>
                  <a:pt x="951067" y="95187"/>
                </a:lnTo>
                <a:lnTo>
                  <a:pt x="978495" y="99220"/>
                </a:lnTo>
                <a:lnTo>
                  <a:pt x="1005921" y="102448"/>
                </a:lnTo>
                <a:lnTo>
                  <a:pt x="1033347" y="104060"/>
                </a:lnTo>
                <a:lnTo>
                  <a:pt x="1059970" y="104060"/>
                </a:lnTo>
                <a:lnTo>
                  <a:pt x="1084975" y="100833"/>
                </a:lnTo>
                <a:lnTo>
                  <a:pt x="1110788" y="94379"/>
                </a:lnTo>
                <a:lnTo>
                  <a:pt x="1134183" y="84699"/>
                </a:lnTo>
                <a:lnTo>
                  <a:pt x="1158383" y="71793"/>
                </a:lnTo>
                <a:lnTo>
                  <a:pt x="1182582" y="58888"/>
                </a:lnTo>
                <a:lnTo>
                  <a:pt x="1206783" y="44367"/>
                </a:lnTo>
                <a:lnTo>
                  <a:pt x="1230176" y="30653"/>
                </a:lnTo>
                <a:lnTo>
                  <a:pt x="1255183" y="18554"/>
                </a:lnTo>
                <a:lnTo>
                  <a:pt x="1279384" y="8873"/>
                </a:lnTo>
                <a:lnTo>
                  <a:pt x="1304389" y="241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cký objekt 6" descr="Trasa (cesta vyznačená dvoma značkami) výplň plnou farbou">
            <a:extLst>
              <a:ext uri="{FF2B5EF4-FFF2-40B4-BE49-F238E27FC236}">
                <a16:creationId xmlns:a16="http://schemas.microsoft.com/office/drawing/2014/main" xmlns="" id="{30AA0200-80A6-6A49-9BBE-66442B54464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134425" y="955364"/>
            <a:ext cx="1900766" cy="1900766"/>
          </a:xfrm>
          <a:prstGeom prst="rect">
            <a:avLst/>
          </a:prstGeom>
        </p:spPr>
      </p:pic>
      <p:pic>
        <p:nvPicPr>
          <p:cNvPr id="5" name="Grafický objekt 4" descr="Trasa (cesta vyznačená dvoma značkami) výplň plnou farbou">
            <a:extLst>
              <a:ext uri="{FF2B5EF4-FFF2-40B4-BE49-F238E27FC236}">
                <a16:creationId xmlns:a16="http://schemas.microsoft.com/office/drawing/2014/main" xmlns="" id="{BB44EF54-F5B2-194A-8DEE-C843E0C4A00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7020092" y="2890793"/>
            <a:ext cx="1446651" cy="1446651"/>
          </a:xfrm>
          <a:prstGeom prst="rect">
            <a:avLst/>
          </a:prstGeom>
        </p:spPr>
      </p:pic>
      <p:pic>
        <p:nvPicPr>
          <p:cNvPr id="6" name="Grafický objekt 5" descr="Trasa (cesta vyznačená dvoma značkami) výplň plnou farbou">
            <a:extLst>
              <a:ext uri="{FF2B5EF4-FFF2-40B4-BE49-F238E27FC236}">
                <a16:creationId xmlns:a16="http://schemas.microsoft.com/office/drawing/2014/main" xmlns="" id="{25000366-88DF-D346-9028-07550EF52804}"/>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9317098" y="4188671"/>
            <a:ext cx="1565907" cy="1565907"/>
          </a:xfrm>
          <a:prstGeom prst="rect">
            <a:avLst/>
          </a:prstGeom>
        </p:spPr>
      </p:pic>
      <p:sp>
        <p:nvSpPr>
          <p:cNvPr id="24" name="Rectangle 23">
            <a:extLst>
              <a:ext uri="{FF2B5EF4-FFF2-40B4-BE49-F238E27FC236}">
                <a16:creationId xmlns:a16="http://schemas.microsoft.com/office/drawing/2014/main" xmlns="" id="{1ACEE35C-53C2-4E2E-A607-ACF586CFFE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618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xmlns="" id="{126ADEF2-2BA7-419F-A580-9C6541A73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3" name="Rectangle 12">
            <a:extLst>
              <a:ext uri="{FF2B5EF4-FFF2-40B4-BE49-F238E27FC236}">
                <a16:creationId xmlns:a16="http://schemas.microsoft.com/office/drawing/2014/main" xmlns="" id="{2B146248-6675-4D3A-B34A-7363E28C91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xmlns="" id="{60439A44-261B-46C0-8CF0-C1EA0DA972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4639060"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ravouholník 1">
            <a:extLst>
              <a:ext uri="{FF2B5EF4-FFF2-40B4-BE49-F238E27FC236}">
                <a16:creationId xmlns:a16="http://schemas.microsoft.com/office/drawing/2014/main" xmlns="" id="{B15AF0E3-5011-8047-88F5-F440A3DB7F59}"/>
              </a:ext>
            </a:extLst>
          </p:cNvPr>
          <p:cNvSpPr/>
          <p:nvPr/>
        </p:nvSpPr>
        <p:spPr>
          <a:xfrm>
            <a:off x="5671909" y="1245983"/>
            <a:ext cx="5875694" cy="4369951"/>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sk-SK" sz="4800" b="1" cap="all" spc="800" dirty="0">
                <a:solidFill>
                  <a:schemeClr val="accent6">
                    <a:lumMod val="75000"/>
                  </a:schemeClr>
                </a:solidFill>
                <a:latin typeface="+mj-lt"/>
                <a:ea typeface="+mj-ea"/>
                <a:cs typeface="+mj-cs"/>
              </a:rPr>
              <a:t>pilierov pre návrat do </a:t>
            </a:r>
            <a:br>
              <a:rPr lang="sk-SK" sz="4800" b="1" cap="all" spc="800" dirty="0">
                <a:solidFill>
                  <a:schemeClr val="accent6">
                    <a:lumMod val="75000"/>
                  </a:schemeClr>
                </a:solidFill>
                <a:latin typeface="+mj-lt"/>
                <a:ea typeface="+mj-ea"/>
                <a:cs typeface="+mj-cs"/>
              </a:rPr>
            </a:br>
            <a:r>
              <a:rPr lang="sk-SK" sz="4800" b="1" cap="all" spc="800" dirty="0">
                <a:solidFill>
                  <a:schemeClr val="accent6">
                    <a:lumMod val="75000"/>
                  </a:schemeClr>
                </a:solidFill>
                <a:latin typeface="+mj-lt"/>
                <a:ea typeface="+mj-ea"/>
                <a:cs typeface="+mj-cs"/>
              </a:rPr>
              <a:t>„nového normálu“</a:t>
            </a:r>
            <a:endParaRPr lang="sk-SK" sz="4800" cap="all" spc="800" dirty="0">
              <a:solidFill>
                <a:schemeClr val="accent6">
                  <a:lumMod val="75000"/>
                </a:schemeClr>
              </a:solidFill>
              <a:latin typeface="+mj-lt"/>
              <a:ea typeface="+mj-ea"/>
              <a:cs typeface="+mj-cs"/>
            </a:endParaRPr>
          </a:p>
        </p:txBody>
      </p:sp>
      <p:sp>
        <p:nvSpPr>
          <p:cNvPr id="17" name="Freeform 14">
            <a:extLst>
              <a:ext uri="{FF2B5EF4-FFF2-40B4-BE49-F238E27FC236}">
                <a16:creationId xmlns:a16="http://schemas.microsoft.com/office/drawing/2014/main" xmlns="" id="{C53C9684-61A3-4C3D-AA67-27CD342003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6" name="Grafický objekt 5" descr="Piktogram 9 obrys">
            <a:extLst>
              <a:ext uri="{FF2B5EF4-FFF2-40B4-BE49-F238E27FC236}">
                <a16:creationId xmlns:a16="http://schemas.microsoft.com/office/drawing/2014/main" xmlns="" id="{EE4C527C-CE9B-124C-8A64-DC28254F6B64}"/>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13815" y="1433164"/>
            <a:ext cx="3995589" cy="3995589"/>
          </a:xfrm>
          <a:prstGeom prst="rect">
            <a:avLst/>
          </a:prstGeom>
        </p:spPr>
      </p:pic>
    </p:spTree>
    <p:extLst>
      <p:ext uri="{BB962C8B-B14F-4D97-AF65-F5344CB8AC3E}">
        <p14:creationId xmlns:p14="http://schemas.microsoft.com/office/powerpoint/2010/main" val="313701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2A42EE89-46A6-4616-987D-6468BC7074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xmlns="" id="{45A29992-9794-4D64-AB37-EA803ED6CE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5653089" y="319086"/>
            <a:ext cx="885825" cy="12192000"/>
          </a:xfrm>
          <a:custGeom>
            <a:avLst/>
            <a:gdLst>
              <a:gd name="connsiteX0" fmla="*/ 885825 w 885825"/>
              <a:gd name="connsiteY0" fmla="*/ 6098626 h 12192000"/>
              <a:gd name="connsiteX1" fmla="*/ 882650 w 885825"/>
              <a:gd name="connsiteY1" fmla="*/ 6166889 h 12192000"/>
              <a:gd name="connsiteX2" fmla="*/ 876300 w 885825"/>
              <a:gd name="connsiteY2" fmla="*/ 6227214 h 12192000"/>
              <a:gd name="connsiteX3" fmla="*/ 865188 w 885825"/>
              <a:gd name="connsiteY3" fmla="*/ 6279601 h 12192000"/>
              <a:gd name="connsiteX4" fmla="*/ 849313 w 885825"/>
              <a:gd name="connsiteY4" fmla="*/ 6325639 h 12192000"/>
              <a:gd name="connsiteX5" fmla="*/ 833438 w 885825"/>
              <a:gd name="connsiteY5" fmla="*/ 6366914 h 12192000"/>
              <a:gd name="connsiteX6" fmla="*/ 817563 w 885825"/>
              <a:gd name="connsiteY6" fmla="*/ 6403426 h 12192000"/>
              <a:gd name="connsiteX7" fmla="*/ 798513 w 885825"/>
              <a:gd name="connsiteY7" fmla="*/ 6441526 h 12192000"/>
              <a:gd name="connsiteX8" fmla="*/ 779463 w 885825"/>
              <a:gd name="connsiteY8" fmla="*/ 6479626 h 12192000"/>
              <a:gd name="connsiteX9" fmla="*/ 760413 w 885825"/>
              <a:gd name="connsiteY9" fmla="*/ 6516139 h 12192000"/>
              <a:gd name="connsiteX10" fmla="*/ 744538 w 885825"/>
              <a:gd name="connsiteY10" fmla="*/ 6557414 h 12192000"/>
              <a:gd name="connsiteX11" fmla="*/ 730250 w 885825"/>
              <a:gd name="connsiteY11" fmla="*/ 6603451 h 12192000"/>
              <a:gd name="connsiteX12" fmla="*/ 719138 w 885825"/>
              <a:gd name="connsiteY12" fmla="*/ 6655839 h 12192000"/>
              <a:gd name="connsiteX13" fmla="*/ 711200 w 885825"/>
              <a:gd name="connsiteY13" fmla="*/ 6716164 h 12192000"/>
              <a:gd name="connsiteX14" fmla="*/ 709613 w 885825"/>
              <a:gd name="connsiteY14" fmla="*/ 6784426 h 12192000"/>
              <a:gd name="connsiteX15" fmla="*/ 711200 w 885825"/>
              <a:gd name="connsiteY15" fmla="*/ 6852689 h 12192000"/>
              <a:gd name="connsiteX16" fmla="*/ 719138 w 885825"/>
              <a:gd name="connsiteY16" fmla="*/ 6913014 h 12192000"/>
              <a:gd name="connsiteX17" fmla="*/ 730250 w 885825"/>
              <a:gd name="connsiteY17" fmla="*/ 6965401 h 12192000"/>
              <a:gd name="connsiteX18" fmla="*/ 744538 w 885825"/>
              <a:gd name="connsiteY18" fmla="*/ 7011439 h 12192000"/>
              <a:gd name="connsiteX19" fmla="*/ 760413 w 885825"/>
              <a:gd name="connsiteY19" fmla="*/ 7052714 h 12192000"/>
              <a:gd name="connsiteX20" fmla="*/ 779463 w 885825"/>
              <a:gd name="connsiteY20" fmla="*/ 7089226 h 12192000"/>
              <a:gd name="connsiteX21" fmla="*/ 798513 w 885825"/>
              <a:gd name="connsiteY21" fmla="*/ 7127326 h 12192000"/>
              <a:gd name="connsiteX22" fmla="*/ 817563 w 885825"/>
              <a:gd name="connsiteY22" fmla="*/ 7165426 h 12192000"/>
              <a:gd name="connsiteX23" fmla="*/ 833438 w 885825"/>
              <a:gd name="connsiteY23" fmla="*/ 7201939 h 12192000"/>
              <a:gd name="connsiteX24" fmla="*/ 849313 w 885825"/>
              <a:gd name="connsiteY24" fmla="*/ 7243214 h 12192000"/>
              <a:gd name="connsiteX25" fmla="*/ 865188 w 885825"/>
              <a:gd name="connsiteY25" fmla="*/ 7289251 h 12192000"/>
              <a:gd name="connsiteX26" fmla="*/ 876300 w 885825"/>
              <a:gd name="connsiteY26" fmla="*/ 7341639 h 12192000"/>
              <a:gd name="connsiteX27" fmla="*/ 882650 w 885825"/>
              <a:gd name="connsiteY27" fmla="*/ 7401964 h 12192000"/>
              <a:gd name="connsiteX28" fmla="*/ 885825 w 885825"/>
              <a:gd name="connsiteY28" fmla="*/ 7470226 h 12192000"/>
              <a:gd name="connsiteX29" fmla="*/ 882650 w 885825"/>
              <a:gd name="connsiteY29" fmla="*/ 7538489 h 12192000"/>
              <a:gd name="connsiteX30" fmla="*/ 876300 w 885825"/>
              <a:gd name="connsiteY30" fmla="*/ 7598814 h 12192000"/>
              <a:gd name="connsiteX31" fmla="*/ 865188 w 885825"/>
              <a:gd name="connsiteY31" fmla="*/ 7651201 h 12192000"/>
              <a:gd name="connsiteX32" fmla="*/ 849313 w 885825"/>
              <a:gd name="connsiteY32" fmla="*/ 7697239 h 12192000"/>
              <a:gd name="connsiteX33" fmla="*/ 833438 w 885825"/>
              <a:gd name="connsiteY33" fmla="*/ 7738514 h 12192000"/>
              <a:gd name="connsiteX34" fmla="*/ 817563 w 885825"/>
              <a:gd name="connsiteY34" fmla="*/ 7775026 h 12192000"/>
              <a:gd name="connsiteX35" fmla="*/ 798513 w 885825"/>
              <a:gd name="connsiteY35" fmla="*/ 7813126 h 12192000"/>
              <a:gd name="connsiteX36" fmla="*/ 779463 w 885825"/>
              <a:gd name="connsiteY36" fmla="*/ 7851226 h 12192000"/>
              <a:gd name="connsiteX37" fmla="*/ 760413 w 885825"/>
              <a:gd name="connsiteY37" fmla="*/ 7887739 h 12192000"/>
              <a:gd name="connsiteX38" fmla="*/ 744538 w 885825"/>
              <a:gd name="connsiteY38" fmla="*/ 7929014 h 12192000"/>
              <a:gd name="connsiteX39" fmla="*/ 730250 w 885825"/>
              <a:gd name="connsiteY39" fmla="*/ 7975051 h 12192000"/>
              <a:gd name="connsiteX40" fmla="*/ 719138 w 885825"/>
              <a:gd name="connsiteY40" fmla="*/ 8027439 h 12192000"/>
              <a:gd name="connsiteX41" fmla="*/ 711200 w 885825"/>
              <a:gd name="connsiteY41" fmla="*/ 8087764 h 12192000"/>
              <a:gd name="connsiteX42" fmla="*/ 709613 w 885825"/>
              <a:gd name="connsiteY42" fmla="*/ 8156026 h 12192000"/>
              <a:gd name="connsiteX43" fmla="*/ 711200 w 885825"/>
              <a:gd name="connsiteY43" fmla="*/ 8224289 h 12192000"/>
              <a:gd name="connsiteX44" fmla="*/ 719138 w 885825"/>
              <a:gd name="connsiteY44" fmla="*/ 8284614 h 12192000"/>
              <a:gd name="connsiteX45" fmla="*/ 730250 w 885825"/>
              <a:gd name="connsiteY45" fmla="*/ 8337001 h 12192000"/>
              <a:gd name="connsiteX46" fmla="*/ 744538 w 885825"/>
              <a:gd name="connsiteY46" fmla="*/ 8383039 h 12192000"/>
              <a:gd name="connsiteX47" fmla="*/ 760413 w 885825"/>
              <a:gd name="connsiteY47" fmla="*/ 8424314 h 12192000"/>
              <a:gd name="connsiteX48" fmla="*/ 779463 w 885825"/>
              <a:gd name="connsiteY48" fmla="*/ 8460826 h 12192000"/>
              <a:gd name="connsiteX49" fmla="*/ 798513 w 885825"/>
              <a:gd name="connsiteY49" fmla="*/ 8498926 h 12192000"/>
              <a:gd name="connsiteX50" fmla="*/ 817563 w 885825"/>
              <a:gd name="connsiteY50" fmla="*/ 8537026 h 12192000"/>
              <a:gd name="connsiteX51" fmla="*/ 833438 w 885825"/>
              <a:gd name="connsiteY51" fmla="*/ 8573540 h 12192000"/>
              <a:gd name="connsiteX52" fmla="*/ 849313 w 885825"/>
              <a:gd name="connsiteY52" fmla="*/ 8614814 h 12192000"/>
              <a:gd name="connsiteX53" fmla="*/ 865188 w 885825"/>
              <a:gd name="connsiteY53" fmla="*/ 8660852 h 12192000"/>
              <a:gd name="connsiteX54" fmla="*/ 876300 w 885825"/>
              <a:gd name="connsiteY54" fmla="*/ 8713240 h 12192000"/>
              <a:gd name="connsiteX55" fmla="*/ 882650 w 885825"/>
              <a:gd name="connsiteY55" fmla="*/ 8773564 h 12192000"/>
              <a:gd name="connsiteX56" fmla="*/ 885825 w 885825"/>
              <a:gd name="connsiteY56" fmla="*/ 8840240 h 12192000"/>
              <a:gd name="connsiteX57" fmla="*/ 882650 w 885825"/>
              <a:gd name="connsiteY57" fmla="*/ 8910090 h 12192000"/>
              <a:gd name="connsiteX58" fmla="*/ 876300 w 885825"/>
              <a:gd name="connsiteY58" fmla="*/ 8970414 h 12192000"/>
              <a:gd name="connsiteX59" fmla="*/ 865188 w 885825"/>
              <a:gd name="connsiteY59" fmla="*/ 9022802 h 12192000"/>
              <a:gd name="connsiteX60" fmla="*/ 849313 w 885825"/>
              <a:gd name="connsiteY60" fmla="*/ 9068840 h 12192000"/>
              <a:gd name="connsiteX61" fmla="*/ 833438 w 885825"/>
              <a:gd name="connsiteY61" fmla="*/ 9110114 h 12192000"/>
              <a:gd name="connsiteX62" fmla="*/ 817563 w 885825"/>
              <a:gd name="connsiteY62" fmla="*/ 9146628 h 12192000"/>
              <a:gd name="connsiteX63" fmla="*/ 798513 w 885825"/>
              <a:gd name="connsiteY63" fmla="*/ 9184728 h 12192000"/>
              <a:gd name="connsiteX64" fmla="*/ 779463 w 885825"/>
              <a:gd name="connsiteY64" fmla="*/ 9222828 h 12192000"/>
              <a:gd name="connsiteX65" fmla="*/ 760413 w 885825"/>
              <a:gd name="connsiteY65" fmla="*/ 9259340 h 12192000"/>
              <a:gd name="connsiteX66" fmla="*/ 744538 w 885825"/>
              <a:gd name="connsiteY66" fmla="*/ 9300614 h 12192000"/>
              <a:gd name="connsiteX67" fmla="*/ 730250 w 885825"/>
              <a:gd name="connsiteY67" fmla="*/ 9346652 h 12192000"/>
              <a:gd name="connsiteX68" fmla="*/ 719138 w 885825"/>
              <a:gd name="connsiteY68" fmla="*/ 9399040 h 12192000"/>
              <a:gd name="connsiteX69" fmla="*/ 711200 w 885825"/>
              <a:gd name="connsiteY69" fmla="*/ 9459364 h 12192000"/>
              <a:gd name="connsiteX70" fmla="*/ 709613 w 885825"/>
              <a:gd name="connsiteY70" fmla="*/ 9527628 h 12192000"/>
              <a:gd name="connsiteX71" fmla="*/ 711200 w 885825"/>
              <a:gd name="connsiteY71" fmla="*/ 9595890 h 12192000"/>
              <a:gd name="connsiteX72" fmla="*/ 719138 w 885825"/>
              <a:gd name="connsiteY72" fmla="*/ 9656214 h 12192000"/>
              <a:gd name="connsiteX73" fmla="*/ 730250 w 885825"/>
              <a:gd name="connsiteY73" fmla="*/ 9708602 h 12192000"/>
              <a:gd name="connsiteX74" fmla="*/ 744538 w 885825"/>
              <a:gd name="connsiteY74" fmla="*/ 9754640 h 12192000"/>
              <a:gd name="connsiteX75" fmla="*/ 760413 w 885825"/>
              <a:gd name="connsiteY75" fmla="*/ 9795914 h 12192000"/>
              <a:gd name="connsiteX76" fmla="*/ 779463 w 885825"/>
              <a:gd name="connsiteY76" fmla="*/ 9832428 h 12192000"/>
              <a:gd name="connsiteX77" fmla="*/ 817563 w 885825"/>
              <a:gd name="connsiteY77" fmla="*/ 9908628 h 12192000"/>
              <a:gd name="connsiteX78" fmla="*/ 833438 w 885825"/>
              <a:gd name="connsiteY78" fmla="*/ 9945140 h 12192000"/>
              <a:gd name="connsiteX79" fmla="*/ 849313 w 885825"/>
              <a:gd name="connsiteY79" fmla="*/ 9986414 h 12192000"/>
              <a:gd name="connsiteX80" fmla="*/ 865188 w 885825"/>
              <a:gd name="connsiteY80" fmla="*/ 10032452 h 12192000"/>
              <a:gd name="connsiteX81" fmla="*/ 876300 w 885825"/>
              <a:gd name="connsiteY81" fmla="*/ 10084840 h 12192000"/>
              <a:gd name="connsiteX82" fmla="*/ 882650 w 885825"/>
              <a:gd name="connsiteY82" fmla="*/ 10145164 h 12192000"/>
              <a:gd name="connsiteX83" fmla="*/ 885825 w 885825"/>
              <a:gd name="connsiteY83" fmla="*/ 10213428 h 12192000"/>
              <a:gd name="connsiteX84" fmla="*/ 882650 w 885825"/>
              <a:gd name="connsiteY84" fmla="*/ 10281690 h 12192000"/>
              <a:gd name="connsiteX85" fmla="*/ 876300 w 885825"/>
              <a:gd name="connsiteY85" fmla="*/ 10342014 h 12192000"/>
              <a:gd name="connsiteX86" fmla="*/ 865188 w 885825"/>
              <a:gd name="connsiteY86" fmla="*/ 10394402 h 12192000"/>
              <a:gd name="connsiteX87" fmla="*/ 849313 w 885825"/>
              <a:gd name="connsiteY87" fmla="*/ 10440440 h 12192000"/>
              <a:gd name="connsiteX88" fmla="*/ 833438 w 885825"/>
              <a:gd name="connsiteY88" fmla="*/ 10481714 h 12192000"/>
              <a:gd name="connsiteX89" fmla="*/ 817563 w 885825"/>
              <a:gd name="connsiteY89" fmla="*/ 10518228 h 12192000"/>
              <a:gd name="connsiteX90" fmla="*/ 798513 w 885825"/>
              <a:gd name="connsiteY90" fmla="*/ 10556328 h 12192000"/>
              <a:gd name="connsiteX91" fmla="*/ 779463 w 885825"/>
              <a:gd name="connsiteY91" fmla="*/ 10594428 h 12192000"/>
              <a:gd name="connsiteX92" fmla="*/ 760413 w 885825"/>
              <a:gd name="connsiteY92" fmla="*/ 10630940 h 12192000"/>
              <a:gd name="connsiteX93" fmla="*/ 744538 w 885825"/>
              <a:gd name="connsiteY93" fmla="*/ 10672214 h 12192000"/>
              <a:gd name="connsiteX94" fmla="*/ 730250 w 885825"/>
              <a:gd name="connsiteY94" fmla="*/ 10718252 h 12192000"/>
              <a:gd name="connsiteX95" fmla="*/ 719138 w 885825"/>
              <a:gd name="connsiteY95" fmla="*/ 10770640 h 12192000"/>
              <a:gd name="connsiteX96" fmla="*/ 711200 w 885825"/>
              <a:gd name="connsiteY96" fmla="*/ 10830964 h 12192000"/>
              <a:gd name="connsiteX97" fmla="*/ 709613 w 885825"/>
              <a:gd name="connsiteY97" fmla="*/ 10899228 h 12192000"/>
              <a:gd name="connsiteX98" fmla="*/ 711200 w 885825"/>
              <a:gd name="connsiteY98" fmla="*/ 10967490 h 12192000"/>
              <a:gd name="connsiteX99" fmla="*/ 719138 w 885825"/>
              <a:gd name="connsiteY99" fmla="*/ 11027814 h 12192000"/>
              <a:gd name="connsiteX100" fmla="*/ 730250 w 885825"/>
              <a:gd name="connsiteY100" fmla="*/ 11080202 h 12192000"/>
              <a:gd name="connsiteX101" fmla="*/ 744538 w 885825"/>
              <a:gd name="connsiteY101" fmla="*/ 11126240 h 12192000"/>
              <a:gd name="connsiteX102" fmla="*/ 760413 w 885825"/>
              <a:gd name="connsiteY102" fmla="*/ 11167514 h 12192000"/>
              <a:gd name="connsiteX103" fmla="*/ 779463 w 885825"/>
              <a:gd name="connsiteY103" fmla="*/ 11204028 h 12192000"/>
              <a:gd name="connsiteX104" fmla="*/ 798513 w 885825"/>
              <a:gd name="connsiteY104" fmla="*/ 11242128 h 12192000"/>
              <a:gd name="connsiteX105" fmla="*/ 817563 w 885825"/>
              <a:gd name="connsiteY105" fmla="*/ 11280228 h 12192000"/>
              <a:gd name="connsiteX106" fmla="*/ 833438 w 885825"/>
              <a:gd name="connsiteY106" fmla="*/ 11316740 h 12192000"/>
              <a:gd name="connsiteX107" fmla="*/ 849313 w 885825"/>
              <a:gd name="connsiteY107" fmla="*/ 11358014 h 12192000"/>
              <a:gd name="connsiteX108" fmla="*/ 865188 w 885825"/>
              <a:gd name="connsiteY108" fmla="*/ 11404052 h 12192000"/>
              <a:gd name="connsiteX109" fmla="*/ 876300 w 885825"/>
              <a:gd name="connsiteY109" fmla="*/ 11456440 h 12192000"/>
              <a:gd name="connsiteX110" fmla="*/ 882650 w 885825"/>
              <a:gd name="connsiteY110" fmla="*/ 11516764 h 12192000"/>
              <a:gd name="connsiteX111" fmla="*/ 885825 w 885825"/>
              <a:gd name="connsiteY111" fmla="*/ 11585028 h 12192000"/>
              <a:gd name="connsiteX112" fmla="*/ 882650 w 885825"/>
              <a:gd name="connsiteY112" fmla="*/ 11653290 h 12192000"/>
              <a:gd name="connsiteX113" fmla="*/ 876300 w 885825"/>
              <a:gd name="connsiteY113" fmla="*/ 11713614 h 12192000"/>
              <a:gd name="connsiteX114" fmla="*/ 865188 w 885825"/>
              <a:gd name="connsiteY114" fmla="*/ 11766002 h 12192000"/>
              <a:gd name="connsiteX115" fmla="*/ 849313 w 885825"/>
              <a:gd name="connsiteY115" fmla="*/ 11812040 h 12192000"/>
              <a:gd name="connsiteX116" fmla="*/ 833438 w 885825"/>
              <a:gd name="connsiteY116" fmla="*/ 11853314 h 12192000"/>
              <a:gd name="connsiteX117" fmla="*/ 817563 w 885825"/>
              <a:gd name="connsiteY117" fmla="*/ 11889828 h 12192000"/>
              <a:gd name="connsiteX118" fmla="*/ 798513 w 885825"/>
              <a:gd name="connsiteY118" fmla="*/ 11927928 h 12192000"/>
              <a:gd name="connsiteX119" fmla="*/ 779463 w 885825"/>
              <a:gd name="connsiteY119" fmla="*/ 11966028 h 12192000"/>
              <a:gd name="connsiteX120" fmla="*/ 760413 w 885825"/>
              <a:gd name="connsiteY120" fmla="*/ 12002540 h 12192000"/>
              <a:gd name="connsiteX121" fmla="*/ 744538 w 885825"/>
              <a:gd name="connsiteY121" fmla="*/ 12043814 h 12192000"/>
              <a:gd name="connsiteX122" fmla="*/ 730250 w 885825"/>
              <a:gd name="connsiteY122" fmla="*/ 12089852 h 12192000"/>
              <a:gd name="connsiteX123" fmla="*/ 719138 w 885825"/>
              <a:gd name="connsiteY123" fmla="*/ 12142240 h 12192000"/>
              <a:gd name="connsiteX124" fmla="*/ 712590 w 885825"/>
              <a:gd name="connsiteY124" fmla="*/ 12192000 h 12192000"/>
              <a:gd name="connsiteX125" fmla="*/ 0 w 885825"/>
              <a:gd name="connsiteY125" fmla="*/ 12192000 h 12192000"/>
              <a:gd name="connsiteX126" fmla="*/ 0 w 885825"/>
              <a:gd name="connsiteY126" fmla="*/ 6779170 h 12192000"/>
              <a:gd name="connsiteX127" fmla="*/ 0 w 885825"/>
              <a:gd name="connsiteY127" fmla="*/ 6779170 h 12192000"/>
              <a:gd name="connsiteX128" fmla="*/ 0 w 885825"/>
              <a:gd name="connsiteY128" fmla="*/ 0 h 12192000"/>
              <a:gd name="connsiteX129" fmla="*/ 712590 w 885825"/>
              <a:gd name="connsiteY129" fmla="*/ 0 h 12192000"/>
              <a:gd name="connsiteX130" fmla="*/ 719137 w 885825"/>
              <a:gd name="connsiteY130" fmla="*/ 49758 h 12192000"/>
              <a:gd name="connsiteX131" fmla="*/ 730249 w 885825"/>
              <a:gd name="connsiteY131" fmla="*/ 102145 h 12192000"/>
              <a:gd name="connsiteX132" fmla="*/ 744537 w 885825"/>
              <a:gd name="connsiteY132" fmla="*/ 148183 h 12192000"/>
              <a:gd name="connsiteX133" fmla="*/ 760412 w 885825"/>
              <a:gd name="connsiteY133" fmla="*/ 189458 h 12192000"/>
              <a:gd name="connsiteX134" fmla="*/ 779462 w 885825"/>
              <a:gd name="connsiteY134" fmla="*/ 225970 h 12192000"/>
              <a:gd name="connsiteX135" fmla="*/ 798512 w 885825"/>
              <a:gd name="connsiteY135" fmla="*/ 264070 h 12192000"/>
              <a:gd name="connsiteX136" fmla="*/ 817562 w 885825"/>
              <a:gd name="connsiteY136" fmla="*/ 302170 h 12192000"/>
              <a:gd name="connsiteX137" fmla="*/ 833437 w 885825"/>
              <a:gd name="connsiteY137" fmla="*/ 338683 h 12192000"/>
              <a:gd name="connsiteX138" fmla="*/ 849312 w 885825"/>
              <a:gd name="connsiteY138" fmla="*/ 379958 h 12192000"/>
              <a:gd name="connsiteX139" fmla="*/ 865187 w 885825"/>
              <a:gd name="connsiteY139" fmla="*/ 425995 h 12192000"/>
              <a:gd name="connsiteX140" fmla="*/ 876299 w 885825"/>
              <a:gd name="connsiteY140" fmla="*/ 478383 h 12192000"/>
              <a:gd name="connsiteX141" fmla="*/ 882649 w 885825"/>
              <a:gd name="connsiteY141" fmla="*/ 538708 h 12192000"/>
              <a:gd name="connsiteX142" fmla="*/ 885824 w 885825"/>
              <a:gd name="connsiteY142" fmla="*/ 606970 h 12192000"/>
              <a:gd name="connsiteX143" fmla="*/ 882649 w 885825"/>
              <a:gd name="connsiteY143" fmla="*/ 675233 h 12192000"/>
              <a:gd name="connsiteX144" fmla="*/ 876299 w 885825"/>
              <a:gd name="connsiteY144" fmla="*/ 735558 h 12192000"/>
              <a:gd name="connsiteX145" fmla="*/ 865187 w 885825"/>
              <a:gd name="connsiteY145" fmla="*/ 787945 h 12192000"/>
              <a:gd name="connsiteX146" fmla="*/ 849312 w 885825"/>
              <a:gd name="connsiteY146" fmla="*/ 833983 h 12192000"/>
              <a:gd name="connsiteX147" fmla="*/ 833437 w 885825"/>
              <a:gd name="connsiteY147" fmla="*/ 875258 h 12192000"/>
              <a:gd name="connsiteX148" fmla="*/ 817562 w 885825"/>
              <a:gd name="connsiteY148" fmla="*/ 911770 h 12192000"/>
              <a:gd name="connsiteX149" fmla="*/ 798512 w 885825"/>
              <a:gd name="connsiteY149" fmla="*/ 949870 h 12192000"/>
              <a:gd name="connsiteX150" fmla="*/ 779462 w 885825"/>
              <a:gd name="connsiteY150" fmla="*/ 987970 h 12192000"/>
              <a:gd name="connsiteX151" fmla="*/ 760412 w 885825"/>
              <a:gd name="connsiteY151" fmla="*/ 1024483 h 12192000"/>
              <a:gd name="connsiteX152" fmla="*/ 744537 w 885825"/>
              <a:gd name="connsiteY152" fmla="*/ 1065758 h 12192000"/>
              <a:gd name="connsiteX153" fmla="*/ 730249 w 885825"/>
              <a:gd name="connsiteY153" fmla="*/ 1111795 h 12192000"/>
              <a:gd name="connsiteX154" fmla="*/ 719137 w 885825"/>
              <a:gd name="connsiteY154" fmla="*/ 1164183 h 12192000"/>
              <a:gd name="connsiteX155" fmla="*/ 711199 w 885825"/>
              <a:gd name="connsiteY155" fmla="*/ 1224508 h 12192000"/>
              <a:gd name="connsiteX156" fmla="*/ 709612 w 885825"/>
              <a:gd name="connsiteY156" fmla="*/ 1292770 h 12192000"/>
              <a:gd name="connsiteX157" fmla="*/ 711199 w 885825"/>
              <a:gd name="connsiteY157" fmla="*/ 1361033 h 12192000"/>
              <a:gd name="connsiteX158" fmla="*/ 719137 w 885825"/>
              <a:gd name="connsiteY158" fmla="*/ 1421358 h 12192000"/>
              <a:gd name="connsiteX159" fmla="*/ 730249 w 885825"/>
              <a:gd name="connsiteY159" fmla="*/ 1473745 h 12192000"/>
              <a:gd name="connsiteX160" fmla="*/ 744537 w 885825"/>
              <a:gd name="connsiteY160" fmla="*/ 1519783 h 12192000"/>
              <a:gd name="connsiteX161" fmla="*/ 760412 w 885825"/>
              <a:gd name="connsiteY161" fmla="*/ 1561058 h 12192000"/>
              <a:gd name="connsiteX162" fmla="*/ 779462 w 885825"/>
              <a:gd name="connsiteY162" fmla="*/ 1597570 h 12192000"/>
              <a:gd name="connsiteX163" fmla="*/ 798512 w 885825"/>
              <a:gd name="connsiteY163" fmla="*/ 1635670 h 12192000"/>
              <a:gd name="connsiteX164" fmla="*/ 817562 w 885825"/>
              <a:gd name="connsiteY164" fmla="*/ 1673770 h 12192000"/>
              <a:gd name="connsiteX165" fmla="*/ 833437 w 885825"/>
              <a:gd name="connsiteY165" fmla="*/ 1710283 h 12192000"/>
              <a:gd name="connsiteX166" fmla="*/ 849312 w 885825"/>
              <a:gd name="connsiteY166" fmla="*/ 1751558 h 12192000"/>
              <a:gd name="connsiteX167" fmla="*/ 865187 w 885825"/>
              <a:gd name="connsiteY167" fmla="*/ 1797595 h 12192000"/>
              <a:gd name="connsiteX168" fmla="*/ 876299 w 885825"/>
              <a:gd name="connsiteY168" fmla="*/ 1849983 h 12192000"/>
              <a:gd name="connsiteX169" fmla="*/ 882649 w 885825"/>
              <a:gd name="connsiteY169" fmla="*/ 1910308 h 12192000"/>
              <a:gd name="connsiteX170" fmla="*/ 885824 w 885825"/>
              <a:gd name="connsiteY170" fmla="*/ 1978570 h 12192000"/>
              <a:gd name="connsiteX171" fmla="*/ 882649 w 885825"/>
              <a:gd name="connsiteY171" fmla="*/ 2046833 h 12192000"/>
              <a:gd name="connsiteX172" fmla="*/ 876299 w 885825"/>
              <a:gd name="connsiteY172" fmla="*/ 2107158 h 12192000"/>
              <a:gd name="connsiteX173" fmla="*/ 865187 w 885825"/>
              <a:gd name="connsiteY173" fmla="*/ 2159545 h 12192000"/>
              <a:gd name="connsiteX174" fmla="*/ 849312 w 885825"/>
              <a:gd name="connsiteY174" fmla="*/ 2205583 h 12192000"/>
              <a:gd name="connsiteX175" fmla="*/ 833437 w 885825"/>
              <a:gd name="connsiteY175" fmla="*/ 2246858 h 12192000"/>
              <a:gd name="connsiteX176" fmla="*/ 817562 w 885825"/>
              <a:gd name="connsiteY176" fmla="*/ 2283370 h 12192000"/>
              <a:gd name="connsiteX177" fmla="*/ 798512 w 885825"/>
              <a:gd name="connsiteY177" fmla="*/ 2321470 h 12192000"/>
              <a:gd name="connsiteX178" fmla="*/ 779462 w 885825"/>
              <a:gd name="connsiteY178" fmla="*/ 2359570 h 12192000"/>
              <a:gd name="connsiteX179" fmla="*/ 760412 w 885825"/>
              <a:gd name="connsiteY179" fmla="*/ 2396083 h 12192000"/>
              <a:gd name="connsiteX180" fmla="*/ 744537 w 885825"/>
              <a:gd name="connsiteY180" fmla="*/ 2437358 h 12192000"/>
              <a:gd name="connsiteX181" fmla="*/ 730249 w 885825"/>
              <a:gd name="connsiteY181" fmla="*/ 2483395 h 12192000"/>
              <a:gd name="connsiteX182" fmla="*/ 719137 w 885825"/>
              <a:gd name="connsiteY182" fmla="*/ 2535782 h 12192000"/>
              <a:gd name="connsiteX183" fmla="*/ 711199 w 885825"/>
              <a:gd name="connsiteY183" fmla="*/ 2596108 h 12192000"/>
              <a:gd name="connsiteX184" fmla="*/ 709612 w 885825"/>
              <a:gd name="connsiteY184" fmla="*/ 2664370 h 12192000"/>
              <a:gd name="connsiteX185" fmla="*/ 711199 w 885825"/>
              <a:gd name="connsiteY185" fmla="*/ 2732633 h 12192000"/>
              <a:gd name="connsiteX186" fmla="*/ 719137 w 885825"/>
              <a:gd name="connsiteY186" fmla="*/ 2792958 h 12192000"/>
              <a:gd name="connsiteX187" fmla="*/ 730249 w 885825"/>
              <a:gd name="connsiteY187" fmla="*/ 2845345 h 12192000"/>
              <a:gd name="connsiteX188" fmla="*/ 744537 w 885825"/>
              <a:gd name="connsiteY188" fmla="*/ 2891383 h 12192000"/>
              <a:gd name="connsiteX189" fmla="*/ 760412 w 885825"/>
              <a:gd name="connsiteY189" fmla="*/ 2932658 h 12192000"/>
              <a:gd name="connsiteX190" fmla="*/ 779462 w 885825"/>
              <a:gd name="connsiteY190" fmla="*/ 2969170 h 12192000"/>
              <a:gd name="connsiteX191" fmla="*/ 798512 w 885825"/>
              <a:gd name="connsiteY191" fmla="*/ 3007270 h 12192000"/>
              <a:gd name="connsiteX192" fmla="*/ 817562 w 885825"/>
              <a:gd name="connsiteY192" fmla="*/ 3045370 h 12192000"/>
              <a:gd name="connsiteX193" fmla="*/ 833437 w 885825"/>
              <a:gd name="connsiteY193" fmla="*/ 3081883 h 12192000"/>
              <a:gd name="connsiteX194" fmla="*/ 849312 w 885825"/>
              <a:gd name="connsiteY194" fmla="*/ 3123158 h 12192000"/>
              <a:gd name="connsiteX195" fmla="*/ 865187 w 885825"/>
              <a:gd name="connsiteY195" fmla="*/ 3169195 h 12192000"/>
              <a:gd name="connsiteX196" fmla="*/ 876299 w 885825"/>
              <a:gd name="connsiteY196" fmla="*/ 3221583 h 12192000"/>
              <a:gd name="connsiteX197" fmla="*/ 882649 w 885825"/>
              <a:gd name="connsiteY197" fmla="*/ 3281908 h 12192000"/>
              <a:gd name="connsiteX198" fmla="*/ 885824 w 885825"/>
              <a:gd name="connsiteY198" fmla="*/ 3348582 h 12192000"/>
              <a:gd name="connsiteX199" fmla="*/ 882649 w 885825"/>
              <a:gd name="connsiteY199" fmla="*/ 3418433 h 12192000"/>
              <a:gd name="connsiteX200" fmla="*/ 876299 w 885825"/>
              <a:gd name="connsiteY200" fmla="*/ 3478758 h 12192000"/>
              <a:gd name="connsiteX201" fmla="*/ 865187 w 885825"/>
              <a:gd name="connsiteY201" fmla="*/ 3531145 h 12192000"/>
              <a:gd name="connsiteX202" fmla="*/ 849312 w 885825"/>
              <a:gd name="connsiteY202" fmla="*/ 3577183 h 12192000"/>
              <a:gd name="connsiteX203" fmla="*/ 833437 w 885825"/>
              <a:gd name="connsiteY203" fmla="*/ 3618458 h 12192000"/>
              <a:gd name="connsiteX204" fmla="*/ 817562 w 885825"/>
              <a:gd name="connsiteY204" fmla="*/ 3654970 h 12192000"/>
              <a:gd name="connsiteX205" fmla="*/ 798512 w 885825"/>
              <a:gd name="connsiteY205" fmla="*/ 3693070 h 12192000"/>
              <a:gd name="connsiteX206" fmla="*/ 779462 w 885825"/>
              <a:gd name="connsiteY206" fmla="*/ 3731170 h 12192000"/>
              <a:gd name="connsiteX207" fmla="*/ 760412 w 885825"/>
              <a:gd name="connsiteY207" fmla="*/ 3767683 h 12192000"/>
              <a:gd name="connsiteX208" fmla="*/ 744537 w 885825"/>
              <a:gd name="connsiteY208" fmla="*/ 3808958 h 12192000"/>
              <a:gd name="connsiteX209" fmla="*/ 730249 w 885825"/>
              <a:gd name="connsiteY209" fmla="*/ 3854995 h 12192000"/>
              <a:gd name="connsiteX210" fmla="*/ 719137 w 885825"/>
              <a:gd name="connsiteY210" fmla="*/ 3907383 h 12192000"/>
              <a:gd name="connsiteX211" fmla="*/ 711199 w 885825"/>
              <a:gd name="connsiteY211" fmla="*/ 3967708 h 12192000"/>
              <a:gd name="connsiteX212" fmla="*/ 709612 w 885825"/>
              <a:gd name="connsiteY212" fmla="*/ 4035970 h 12192000"/>
              <a:gd name="connsiteX213" fmla="*/ 711199 w 885825"/>
              <a:gd name="connsiteY213" fmla="*/ 4104233 h 12192000"/>
              <a:gd name="connsiteX214" fmla="*/ 719137 w 885825"/>
              <a:gd name="connsiteY214" fmla="*/ 4164557 h 12192000"/>
              <a:gd name="connsiteX215" fmla="*/ 730249 w 885825"/>
              <a:gd name="connsiteY215" fmla="*/ 4216946 h 12192000"/>
              <a:gd name="connsiteX216" fmla="*/ 744537 w 885825"/>
              <a:gd name="connsiteY216" fmla="*/ 4262982 h 12192000"/>
              <a:gd name="connsiteX217" fmla="*/ 760412 w 885825"/>
              <a:gd name="connsiteY217" fmla="*/ 4304258 h 12192000"/>
              <a:gd name="connsiteX218" fmla="*/ 779462 w 885825"/>
              <a:gd name="connsiteY218" fmla="*/ 4340770 h 12192000"/>
              <a:gd name="connsiteX219" fmla="*/ 817562 w 885825"/>
              <a:gd name="connsiteY219" fmla="*/ 4416970 h 12192000"/>
              <a:gd name="connsiteX220" fmla="*/ 833437 w 885825"/>
              <a:gd name="connsiteY220" fmla="*/ 4453483 h 12192000"/>
              <a:gd name="connsiteX221" fmla="*/ 849312 w 885825"/>
              <a:gd name="connsiteY221" fmla="*/ 4494758 h 12192000"/>
              <a:gd name="connsiteX222" fmla="*/ 865187 w 885825"/>
              <a:gd name="connsiteY222" fmla="*/ 4540795 h 12192000"/>
              <a:gd name="connsiteX223" fmla="*/ 876299 w 885825"/>
              <a:gd name="connsiteY223" fmla="*/ 4593183 h 12192000"/>
              <a:gd name="connsiteX224" fmla="*/ 882649 w 885825"/>
              <a:gd name="connsiteY224" fmla="*/ 4653508 h 12192000"/>
              <a:gd name="connsiteX225" fmla="*/ 885824 w 885825"/>
              <a:gd name="connsiteY225" fmla="*/ 4721770 h 12192000"/>
              <a:gd name="connsiteX226" fmla="*/ 882649 w 885825"/>
              <a:gd name="connsiteY226" fmla="*/ 4790033 h 12192000"/>
              <a:gd name="connsiteX227" fmla="*/ 876299 w 885825"/>
              <a:gd name="connsiteY227" fmla="*/ 4850357 h 12192000"/>
              <a:gd name="connsiteX228" fmla="*/ 865187 w 885825"/>
              <a:gd name="connsiteY228" fmla="*/ 4902746 h 12192000"/>
              <a:gd name="connsiteX229" fmla="*/ 849312 w 885825"/>
              <a:gd name="connsiteY229" fmla="*/ 4948782 h 12192000"/>
              <a:gd name="connsiteX230" fmla="*/ 833437 w 885825"/>
              <a:gd name="connsiteY230" fmla="*/ 4990057 h 12192000"/>
              <a:gd name="connsiteX231" fmla="*/ 817562 w 885825"/>
              <a:gd name="connsiteY231" fmla="*/ 5026570 h 12192000"/>
              <a:gd name="connsiteX232" fmla="*/ 798512 w 885825"/>
              <a:gd name="connsiteY232" fmla="*/ 5064670 h 12192000"/>
              <a:gd name="connsiteX233" fmla="*/ 779462 w 885825"/>
              <a:gd name="connsiteY233" fmla="*/ 5102770 h 12192000"/>
              <a:gd name="connsiteX234" fmla="*/ 760412 w 885825"/>
              <a:gd name="connsiteY234" fmla="*/ 5139283 h 12192000"/>
              <a:gd name="connsiteX235" fmla="*/ 744537 w 885825"/>
              <a:gd name="connsiteY235" fmla="*/ 5180558 h 12192000"/>
              <a:gd name="connsiteX236" fmla="*/ 730249 w 885825"/>
              <a:gd name="connsiteY236" fmla="*/ 5226595 h 12192000"/>
              <a:gd name="connsiteX237" fmla="*/ 719137 w 885825"/>
              <a:gd name="connsiteY237" fmla="*/ 5278983 h 12192000"/>
              <a:gd name="connsiteX238" fmla="*/ 711199 w 885825"/>
              <a:gd name="connsiteY238" fmla="*/ 5339307 h 12192000"/>
              <a:gd name="connsiteX239" fmla="*/ 709612 w 885825"/>
              <a:gd name="connsiteY239" fmla="*/ 5407570 h 12192000"/>
              <a:gd name="connsiteX240" fmla="*/ 711199 w 885825"/>
              <a:gd name="connsiteY240" fmla="*/ 5475833 h 12192000"/>
              <a:gd name="connsiteX241" fmla="*/ 719137 w 885825"/>
              <a:gd name="connsiteY241" fmla="*/ 5536158 h 12192000"/>
              <a:gd name="connsiteX242" fmla="*/ 730249 w 885825"/>
              <a:gd name="connsiteY242" fmla="*/ 5588545 h 12192000"/>
              <a:gd name="connsiteX243" fmla="*/ 744537 w 885825"/>
              <a:gd name="connsiteY243" fmla="*/ 5634583 h 12192000"/>
              <a:gd name="connsiteX244" fmla="*/ 760412 w 885825"/>
              <a:gd name="connsiteY244" fmla="*/ 5675858 h 12192000"/>
              <a:gd name="connsiteX245" fmla="*/ 779462 w 885825"/>
              <a:gd name="connsiteY245" fmla="*/ 5712371 h 12192000"/>
              <a:gd name="connsiteX246" fmla="*/ 798512 w 885825"/>
              <a:gd name="connsiteY246" fmla="*/ 5750471 h 12192000"/>
              <a:gd name="connsiteX247" fmla="*/ 817562 w 885825"/>
              <a:gd name="connsiteY247" fmla="*/ 5788571 h 12192000"/>
              <a:gd name="connsiteX248" fmla="*/ 833437 w 885825"/>
              <a:gd name="connsiteY248" fmla="*/ 5825083 h 12192000"/>
              <a:gd name="connsiteX249" fmla="*/ 849312 w 885825"/>
              <a:gd name="connsiteY249" fmla="*/ 5866358 h 12192000"/>
              <a:gd name="connsiteX250" fmla="*/ 865187 w 885825"/>
              <a:gd name="connsiteY250" fmla="*/ 5912395 h 12192000"/>
              <a:gd name="connsiteX251" fmla="*/ 876299 w 885825"/>
              <a:gd name="connsiteY251" fmla="*/ 5964783 h 12192000"/>
              <a:gd name="connsiteX252" fmla="*/ 882649 w 885825"/>
              <a:gd name="connsiteY252" fmla="*/ 6025108 h 12192000"/>
              <a:gd name="connsiteX253" fmla="*/ 885824 w 885825"/>
              <a:gd name="connsiteY253" fmla="*/ 6093370 h 12192000"/>
              <a:gd name="connsiteX254" fmla="*/ 885703 w 885825"/>
              <a:gd name="connsiteY254" fmla="*/ 6095988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885825" h="12192000">
                <a:moveTo>
                  <a:pt x="885825" y="6098626"/>
                </a:moveTo>
                <a:lnTo>
                  <a:pt x="882650" y="6166889"/>
                </a:lnTo>
                <a:lnTo>
                  <a:pt x="876300" y="6227214"/>
                </a:lnTo>
                <a:lnTo>
                  <a:pt x="865188" y="6279601"/>
                </a:lnTo>
                <a:lnTo>
                  <a:pt x="849313" y="6325639"/>
                </a:lnTo>
                <a:lnTo>
                  <a:pt x="833438" y="6366914"/>
                </a:lnTo>
                <a:lnTo>
                  <a:pt x="817563" y="6403426"/>
                </a:lnTo>
                <a:lnTo>
                  <a:pt x="798513" y="6441526"/>
                </a:lnTo>
                <a:lnTo>
                  <a:pt x="779463" y="6479626"/>
                </a:lnTo>
                <a:lnTo>
                  <a:pt x="760413" y="6516139"/>
                </a:lnTo>
                <a:lnTo>
                  <a:pt x="744538" y="6557414"/>
                </a:lnTo>
                <a:lnTo>
                  <a:pt x="730250" y="6603451"/>
                </a:lnTo>
                <a:lnTo>
                  <a:pt x="719138" y="6655839"/>
                </a:lnTo>
                <a:lnTo>
                  <a:pt x="711200" y="6716164"/>
                </a:lnTo>
                <a:lnTo>
                  <a:pt x="709613" y="6784426"/>
                </a:lnTo>
                <a:lnTo>
                  <a:pt x="711200" y="6852689"/>
                </a:lnTo>
                <a:lnTo>
                  <a:pt x="719138" y="6913014"/>
                </a:lnTo>
                <a:lnTo>
                  <a:pt x="730250" y="6965401"/>
                </a:lnTo>
                <a:lnTo>
                  <a:pt x="744538" y="7011439"/>
                </a:lnTo>
                <a:lnTo>
                  <a:pt x="760413" y="7052714"/>
                </a:lnTo>
                <a:lnTo>
                  <a:pt x="779463" y="7089226"/>
                </a:lnTo>
                <a:lnTo>
                  <a:pt x="798513" y="7127326"/>
                </a:lnTo>
                <a:lnTo>
                  <a:pt x="817563" y="7165426"/>
                </a:lnTo>
                <a:lnTo>
                  <a:pt x="833438" y="7201939"/>
                </a:lnTo>
                <a:lnTo>
                  <a:pt x="849313" y="7243214"/>
                </a:lnTo>
                <a:lnTo>
                  <a:pt x="865188" y="7289251"/>
                </a:lnTo>
                <a:lnTo>
                  <a:pt x="876300" y="7341639"/>
                </a:lnTo>
                <a:lnTo>
                  <a:pt x="882650" y="7401964"/>
                </a:lnTo>
                <a:lnTo>
                  <a:pt x="885825" y="7470226"/>
                </a:lnTo>
                <a:lnTo>
                  <a:pt x="882650" y="7538489"/>
                </a:lnTo>
                <a:lnTo>
                  <a:pt x="876300" y="7598814"/>
                </a:lnTo>
                <a:lnTo>
                  <a:pt x="865188" y="7651201"/>
                </a:lnTo>
                <a:lnTo>
                  <a:pt x="849313" y="7697239"/>
                </a:lnTo>
                <a:lnTo>
                  <a:pt x="833438" y="7738514"/>
                </a:lnTo>
                <a:lnTo>
                  <a:pt x="817563" y="7775026"/>
                </a:lnTo>
                <a:lnTo>
                  <a:pt x="798513" y="7813126"/>
                </a:lnTo>
                <a:lnTo>
                  <a:pt x="779463" y="7851226"/>
                </a:lnTo>
                <a:lnTo>
                  <a:pt x="760413" y="7887739"/>
                </a:lnTo>
                <a:lnTo>
                  <a:pt x="744538" y="7929014"/>
                </a:lnTo>
                <a:lnTo>
                  <a:pt x="730250" y="7975051"/>
                </a:lnTo>
                <a:lnTo>
                  <a:pt x="719138" y="8027439"/>
                </a:lnTo>
                <a:lnTo>
                  <a:pt x="711200" y="8087764"/>
                </a:lnTo>
                <a:lnTo>
                  <a:pt x="709613" y="8156026"/>
                </a:lnTo>
                <a:lnTo>
                  <a:pt x="711200" y="8224289"/>
                </a:lnTo>
                <a:lnTo>
                  <a:pt x="719138" y="8284614"/>
                </a:lnTo>
                <a:lnTo>
                  <a:pt x="730250" y="8337001"/>
                </a:lnTo>
                <a:lnTo>
                  <a:pt x="744538" y="8383039"/>
                </a:lnTo>
                <a:lnTo>
                  <a:pt x="760413" y="8424314"/>
                </a:lnTo>
                <a:lnTo>
                  <a:pt x="779463" y="8460826"/>
                </a:lnTo>
                <a:lnTo>
                  <a:pt x="798513" y="8498926"/>
                </a:lnTo>
                <a:lnTo>
                  <a:pt x="817563" y="8537026"/>
                </a:lnTo>
                <a:lnTo>
                  <a:pt x="833438" y="8573540"/>
                </a:lnTo>
                <a:lnTo>
                  <a:pt x="849313" y="8614814"/>
                </a:lnTo>
                <a:lnTo>
                  <a:pt x="865188" y="8660852"/>
                </a:lnTo>
                <a:lnTo>
                  <a:pt x="876300" y="8713240"/>
                </a:lnTo>
                <a:lnTo>
                  <a:pt x="882650" y="8773564"/>
                </a:lnTo>
                <a:lnTo>
                  <a:pt x="885825" y="8840240"/>
                </a:lnTo>
                <a:lnTo>
                  <a:pt x="882650" y="8910090"/>
                </a:lnTo>
                <a:lnTo>
                  <a:pt x="876300" y="8970414"/>
                </a:lnTo>
                <a:lnTo>
                  <a:pt x="865188" y="9022802"/>
                </a:lnTo>
                <a:lnTo>
                  <a:pt x="849313" y="9068840"/>
                </a:lnTo>
                <a:lnTo>
                  <a:pt x="833438" y="9110114"/>
                </a:lnTo>
                <a:lnTo>
                  <a:pt x="817563" y="9146628"/>
                </a:lnTo>
                <a:lnTo>
                  <a:pt x="798513" y="9184728"/>
                </a:lnTo>
                <a:lnTo>
                  <a:pt x="779463" y="9222828"/>
                </a:lnTo>
                <a:lnTo>
                  <a:pt x="760413" y="9259340"/>
                </a:lnTo>
                <a:lnTo>
                  <a:pt x="744538" y="9300614"/>
                </a:lnTo>
                <a:lnTo>
                  <a:pt x="730250" y="9346652"/>
                </a:lnTo>
                <a:lnTo>
                  <a:pt x="719138" y="9399040"/>
                </a:lnTo>
                <a:lnTo>
                  <a:pt x="711200" y="9459364"/>
                </a:lnTo>
                <a:lnTo>
                  <a:pt x="709613" y="9527628"/>
                </a:lnTo>
                <a:lnTo>
                  <a:pt x="711200" y="9595890"/>
                </a:lnTo>
                <a:lnTo>
                  <a:pt x="719138" y="9656214"/>
                </a:lnTo>
                <a:lnTo>
                  <a:pt x="730250" y="9708602"/>
                </a:lnTo>
                <a:lnTo>
                  <a:pt x="744538" y="9754640"/>
                </a:lnTo>
                <a:lnTo>
                  <a:pt x="760413" y="9795914"/>
                </a:lnTo>
                <a:lnTo>
                  <a:pt x="779463" y="9832428"/>
                </a:lnTo>
                <a:lnTo>
                  <a:pt x="817563" y="9908628"/>
                </a:lnTo>
                <a:lnTo>
                  <a:pt x="833438" y="9945140"/>
                </a:lnTo>
                <a:lnTo>
                  <a:pt x="849313" y="9986414"/>
                </a:lnTo>
                <a:lnTo>
                  <a:pt x="865188" y="10032452"/>
                </a:lnTo>
                <a:lnTo>
                  <a:pt x="876300" y="10084840"/>
                </a:lnTo>
                <a:lnTo>
                  <a:pt x="882650" y="10145164"/>
                </a:lnTo>
                <a:lnTo>
                  <a:pt x="885825" y="10213428"/>
                </a:lnTo>
                <a:lnTo>
                  <a:pt x="882650" y="10281690"/>
                </a:lnTo>
                <a:lnTo>
                  <a:pt x="876300" y="10342014"/>
                </a:lnTo>
                <a:lnTo>
                  <a:pt x="865188" y="10394402"/>
                </a:lnTo>
                <a:lnTo>
                  <a:pt x="849313" y="10440440"/>
                </a:lnTo>
                <a:lnTo>
                  <a:pt x="833438" y="10481714"/>
                </a:lnTo>
                <a:lnTo>
                  <a:pt x="817563" y="10518228"/>
                </a:lnTo>
                <a:lnTo>
                  <a:pt x="798513" y="10556328"/>
                </a:lnTo>
                <a:lnTo>
                  <a:pt x="779463" y="10594428"/>
                </a:lnTo>
                <a:lnTo>
                  <a:pt x="760413" y="10630940"/>
                </a:lnTo>
                <a:lnTo>
                  <a:pt x="744538" y="10672214"/>
                </a:lnTo>
                <a:lnTo>
                  <a:pt x="730250" y="10718252"/>
                </a:lnTo>
                <a:lnTo>
                  <a:pt x="719138" y="10770640"/>
                </a:lnTo>
                <a:lnTo>
                  <a:pt x="711200" y="10830964"/>
                </a:lnTo>
                <a:lnTo>
                  <a:pt x="709613" y="10899228"/>
                </a:lnTo>
                <a:lnTo>
                  <a:pt x="711200" y="10967490"/>
                </a:lnTo>
                <a:lnTo>
                  <a:pt x="719138" y="11027814"/>
                </a:lnTo>
                <a:lnTo>
                  <a:pt x="730250" y="11080202"/>
                </a:lnTo>
                <a:lnTo>
                  <a:pt x="744538" y="11126240"/>
                </a:lnTo>
                <a:lnTo>
                  <a:pt x="760413" y="11167514"/>
                </a:lnTo>
                <a:lnTo>
                  <a:pt x="779463" y="11204028"/>
                </a:lnTo>
                <a:lnTo>
                  <a:pt x="798513" y="11242128"/>
                </a:lnTo>
                <a:lnTo>
                  <a:pt x="817563" y="11280228"/>
                </a:lnTo>
                <a:lnTo>
                  <a:pt x="833438" y="11316740"/>
                </a:lnTo>
                <a:lnTo>
                  <a:pt x="849313" y="11358014"/>
                </a:lnTo>
                <a:lnTo>
                  <a:pt x="865188" y="11404052"/>
                </a:lnTo>
                <a:lnTo>
                  <a:pt x="876300" y="11456440"/>
                </a:lnTo>
                <a:lnTo>
                  <a:pt x="882650" y="11516764"/>
                </a:lnTo>
                <a:lnTo>
                  <a:pt x="885825" y="11585028"/>
                </a:lnTo>
                <a:lnTo>
                  <a:pt x="882650" y="11653290"/>
                </a:lnTo>
                <a:lnTo>
                  <a:pt x="876300" y="11713614"/>
                </a:lnTo>
                <a:lnTo>
                  <a:pt x="865188" y="11766002"/>
                </a:lnTo>
                <a:lnTo>
                  <a:pt x="849313" y="11812040"/>
                </a:lnTo>
                <a:lnTo>
                  <a:pt x="833438" y="11853314"/>
                </a:lnTo>
                <a:lnTo>
                  <a:pt x="817563" y="11889828"/>
                </a:lnTo>
                <a:lnTo>
                  <a:pt x="798513" y="11927928"/>
                </a:lnTo>
                <a:lnTo>
                  <a:pt x="779463" y="11966028"/>
                </a:lnTo>
                <a:lnTo>
                  <a:pt x="760413" y="12002540"/>
                </a:lnTo>
                <a:lnTo>
                  <a:pt x="744538" y="12043814"/>
                </a:lnTo>
                <a:lnTo>
                  <a:pt x="730250" y="12089852"/>
                </a:lnTo>
                <a:lnTo>
                  <a:pt x="719138" y="12142240"/>
                </a:lnTo>
                <a:lnTo>
                  <a:pt x="712590" y="12192000"/>
                </a:lnTo>
                <a:lnTo>
                  <a:pt x="0" y="12192000"/>
                </a:lnTo>
                <a:lnTo>
                  <a:pt x="0" y="6779170"/>
                </a:lnTo>
                <a:lnTo>
                  <a:pt x="0" y="6779170"/>
                </a:lnTo>
                <a:lnTo>
                  <a:pt x="0" y="0"/>
                </a:lnTo>
                <a:lnTo>
                  <a:pt x="712590" y="0"/>
                </a:lnTo>
                <a:lnTo>
                  <a:pt x="719137" y="49758"/>
                </a:lnTo>
                <a:lnTo>
                  <a:pt x="730249" y="102145"/>
                </a:lnTo>
                <a:lnTo>
                  <a:pt x="744537" y="148183"/>
                </a:lnTo>
                <a:lnTo>
                  <a:pt x="760412" y="189458"/>
                </a:lnTo>
                <a:lnTo>
                  <a:pt x="779462" y="225970"/>
                </a:lnTo>
                <a:lnTo>
                  <a:pt x="798512" y="264070"/>
                </a:lnTo>
                <a:lnTo>
                  <a:pt x="817562" y="302170"/>
                </a:lnTo>
                <a:lnTo>
                  <a:pt x="833437" y="338683"/>
                </a:lnTo>
                <a:lnTo>
                  <a:pt x="849312" y="379958"/>
                </a:lnTo>
                <a:lnTo>
                  <a:pt x="865187" y="425995"/>
                </a:lnTo>
                <a:lnTo>
                  <a:pt x="876299" y="478383"/>
                </a:lnTo>
                <a:lnTo>
                  <a:pt x="882649" y="538708"/>
                </a:lnTo>
                <a:lnTo>
                  <a:pt x="885824" y="606970"/>
                </a:lnTo>
                <a:lnTo>
                  <a:pt x="882649" y="675233"/>
                </a:lnTo>
                <a:lnTo>
                  <a:pt x="876299" y="735558"/>
                </a:lnTo>
                <a:lnTo>
                  <a:pt x="865187" y="787945"/>
                </a:lnTo>
                <a:lnTo>
                  <a:pt x="849312" y="833983"/>
                </a:lnTo>
                <a:lnTo>
                  <a:pt x="833437" y="875258"/>
                </a:lnTo>
                <a:lnTo>
                  <a:pt x="817562" y="911770"/>
                </a:lnTo>
                <a:lnTo>
                  <a:pt x="798512" y="949870"/>
                </a:lnTo>
                <a:lnTo>
                  <a:pt x="779462" y="987970"/>
                </a:lnTo>
                <a:lnTo>
                  <a:pt x="760412" y="1024483"/>
                </a:lnTo>
                <a:lnTo>
                  <a:pt x="744537" y="1065758"/>
                </a:lnTo>
                <a:lnTo>
                  <a:pt x="730249" y="1111795"/>
                </a:lnTo>
                <a:lnTo>
                  <a:pt x="719137" y="1164183"/>
                </a:lnTo>
                <a:lnTo>
                  <a:pt x="711199" y="1224508"/>
                </a:lnTo>
                <a:lnTo>
                  <a:pt x="709612" y="1292770"/>
                </a:lnTo>
                <a:lnTo>
                  <a:pt x="711199" y="1361033"/>
                </a:lnTo>
                <a:lnTo>
                  <a:pt x="719137" y="1421358"/>
                </a:lnTo>
                <a:lnTo>
                  <a:pt x="730249" y="1473745"/>
                </a:lnTo>
                <a:lnTo>
                  <a:pt x="744537" y="1519783"/>
                </a:lnTo>
                <a:lnTo>
                  <a:pt x="760412" y="1561058"/>
                </a:lnTo>
                <a:lnTo>
                  <a:pt x="779462" y="1597570"/>
                </a:lnTo>
                <a:lnTo>
                  <a:pt x="798512" y="1635670"/>
                </a:lnTo>
                <a:lnTo>
                  <a:pt x="817562" y="1673770"/>
                </a:lnTo>
                <a:lnTo>
                  <a:pt x="833437" y="1710283"/>
                </a:lnTo>
                <a:lnTo>
                  <a:pt x="849312" y="1751558"/>
                </a:lnTo>
                <a:lnTo>
                  <a:pt x="865187" y="1797595"/>
                </a:lnTo>
                <a:lnTo>
                  <a:pt x="876299" y="1849983"/>
                </a:lnTo>
                <a:lnTo>
                  <a:pt x="882649" y="1910308"/>
                </a:lnTo>
                <a:lnTo>
                  <a:pt x="885824" y="1978570"/>
                </a:lnTo>
                <a:lnTo>
                  <a:pt x="882649" y="2046833"/>
                </a:lnTo>
                <a:lnTo>
                  <a:pt x="876299" y="2107158"/>
                </a:lnTo>
                <a:lnTo>
                  <a:pt x="865187" y="2159545"/>
                </a:lnTo>
                <a:lnTo>
                  <a:pt x="849312" y="2205583"/>
                </a:lnTo>
                <a:lnTo>
                  <a:pt x="833437" y="2246858"/>
                </a:lnTo>
                <a:lnTo>
                  <a:pt x="817562" y="2283370"/>
                </a:lnTo>
                <a:lnTo>
                  <a:pt x="798512" y="2321470"/>
                </a:lnTo>
                <a:lnTo>
                  <a:pt x="779462" y="2359570"/>
                </a:lnTo>
                <a:lnTo>
                  <a:pt x="760412" y="2396083"/>
                </a:lnTo>
                <a:lnTo>
                  <a:pt x="744537" y="2437358"/>
                </a:lnTo>
                <a:lnTo>
                  <a:pt x="730249" y="2483395"/>
                </a:lnTo>
                <a:lnTo>
                  <a:pt x="719137" y="2535782"/>
                </a:lnTo>
                <a:lnTo>
                  <a:pt x="711199" y="2596108"/>
                </a:lnTo>
                <a:lnTo>
                  <a:pt x="709612" y="2664370"/>
                </a:lnTo>
                <a:lnTo>
                  <a:pt x="711199" y="2732633"/>
                </a:lnTo>
                <a:lnTo>
                  <a:pt x="719137" y="2792958"/>
                </a:lnTo>
                <a:lnTo>
                  <a:pt x="730249" y="2845345"/>
                </a:lnTo>
                <a:lnTo>
                  <a:pt x="744537" y="2891383"/>
                </a:lnTo>
                <a:lnTo>
                  <a:pt x="760412" y="2932658"/>
                </a:lnTo>
                <a:lnTo>
                  <a:pt x="779462" y="2969170"/>
                </a:lnTo>
                <a:lnTo>
                  <a:pt x="798512" y="3007270"/>
                </a:lnTo>
                <a:lnTo>
                  <a:pt x="817562" y="3045370"/>
                </a:lnTo>
                <a:lnTo>
                  <a:pt x="833437" y="3081883"/>
                </a:lnTo>
                <a:lnTo>
                  <a:pt x="849312" y="3123158"/>
                </a:lnTo>
                <a:lnTo>
                  <a:pt x="865187" y="3169195"/>
                </a:lnTo>
                <a:lnTo>
                  <a:pt x="876299" y="3221583"/>
                </a:lnTo>
                <a:lnTo>
                  <a:pt x="882649" y="3281908"/>
                </a:lnTo>
                <a:lnTo>
                  <a:pt x="885824" y="3348582"/>
                </a:lnTo>
                <a:lnTo>
                  <a:pt x="882649" y="3418433"/>
                </a:lnTo>
                <a:lnTo>
                  <a:pt x="876299" y="3478758"/>
                </a:lnTo>
                <a:lnTo>
                  <a:pt x="865187" y="3531145"/>
                </a:lnTo>
                <a:lnTo>
                  <a:pt x="849312" y="3577183"/>
                </a:lnTo>
                <a:lnTo>
                  <a:pt x="833437" y="3618458"/>
                </a:lnTo>
                <a:lnTo>
                  <a:pt x="817562" y="3654970"/>
                </a:lnTo>
                <a:lnTo>
                  <a:pt x="798512" y="3693070"/>
                </a:lnTo>
                <a:lnTo>
                  <a:pt x="779462" y="3731170"/>
                </a:lnTo>
                <a:lnTo>
                  <a:pt x="760412" y="3767683"/>
                </a:lnTo>
                <a:lnTo>
                  <a:pt x="744537" y="3808958"/>
                </a:lnTo>
                <a:lnTo>
                  <a:pt x="730249" y="3854995"/>
                </a:lnTo>
                <a:lnTo>
                  <a:pt x="719137" y="3907383"/>
                </a:lnTo>
                <a:lnTo>
                  <a:pt x="711199" y="3967708"/>
                </a:lnTo>
                <a:lnTo>
                  <a:pt x="709612" y="4035970"/>
                </a:lnTo>
                <a:lnTo>
                  <a:pt x="711199" y="4104233"/>
                </a:lnTo>
                <a:lnTo>
                  <a:pt x="719137" y="4164557"/>
                </a:lnTo>
                <a:lnTo>
                  <a:pt x="730249" y="4216946"/>
                </a:lnTo>
                <a:lnTo>
                  <a:pt x="744537" y="4262982"/>
                </a:lnTo>
                <a:lnTo>
                  <a:pt x="760412" y="4304258"/>
                </a:lnTo>
                <a:lnTo>
                  <a:pt x="779462" y="4340770"/>
                </a:lnTo>
                <a:lnTo>
                  <a:pt x="817562" y="4416970"/>
                </a:lnTo>
                <a:lnTo>
                  <a:pt x="833437" y="4453483"/>
                </a:lnTo>
                <a:lnTo>
                  <a:pt x="849312" y="4494758"/>
                </a:lnTo>
                <a:lnTo>
                  <a:pt x="865187" y="4540795"/>
                </a:lnTo>
                <a:lnTo>
                  <a:pt x="876299" y="4593183"/>
                </a:lnTo>
                <a:lnTo>
                  <a:pt x="882649" y="4653508"/>
                </a:lnTo>
                <a:lnTo>
                  <a:pt x="885824" y="4721770"/>
                </a:lnTo>
                <a:lnTo>
                  <a:pt x="882649" y="4790033"/>
                </a:lnTo>
                <a:lnTo>
                  <a:pt x="876299" y="4850357"/>
                </a:lnTo>
                <a:lnTo>
                  <a:pt x="865187" y="4902746"/>
                </a:lnTo>
                <a:lnTo>
                  <a:pt x="849312" y="4948782"/>
                </a:lnTo>
                <a:lnTo>
                  <a:pt x="833437" y="4990057"/>
                </a:lnTo>
                <a:lnTo>
                  <a:pt x="817562" y="5026570"/>
                </a:lnTo>
                <a:lnTo>
                  <a:pt x="798512" y="5064670"/>
                </a:lnTo>
                <a:lnTo>
                  <a:pt x="779462" y="5102770"/>
                </a:lnTo>
                <a:lnTo>
                  <a:pt x="760412" y="5139283"/>
                </a:lnTo>
                <a:lnTo>
                  <a:pt x="744537" y="5180558"/>
                </a:lnTo>
                <a:lnTo>
                  <a:pt x="730249" y="5226595"/>
                </a:lnTo>
                <a:lnTo>
                  <a:pt x="719137" y="5278983"/>
                </a:lnTo>
                <a:lnTo>
                  <a:pt x="711199" y="5339307"/>
                </a:lnTo>
                <a:lnTo>
                  <a:pt x="709612" y="5407570"/>
                </a:lnTo>
                <a:lnTo>
                  <a:pt x="711199" y="5475833"/>
                </a:lnTo>
                <a:lnTo>
                  <a:pt x="719137" y="5536158"/>
                </a:lnTo>
                <a:lnTo>
                  <a:pt x="730249" y="5588545"/>
                </a:lnTo>
                <a:lnTo>
                  <a:pt x="744537" y="5634583"/>
                </a:lnTo>
                <a:lnTo>
                  <a:pt x="760412" y="5675858"/>
                </a:lnTo>
                <a:lnTo>
                  <a:pt x="779462" y="5712371"/>
                </a:lnTo>
                <a:lnTo>
                  <a:pt x="798512" y="5750471"/>
                </a:lnTo>
                <a:lnTo>
                  <a:pt x="817562" y="5788571"/>
                </a:lnTo>
                <a:lnTo>
                  <a:pt x="833437" y="5825083"/>
                </a:lnTo>
                <a:lnTo>
                  <a:pt x="849312" y="5866358"/>
                </a:lnTo>
                <a:lnTo>
                  <a:pt x="865187" y="5912395"/>
                </a:lnTo>
                <a:lnTo>
                  <a:pt x="876299" y="5964783"/>
                </a:lnTo>
                <a:lnTo>
                  <a:pt x="882649" y="6025108"/>
                </a:lnTo>
                <a:lnTo>
                  <a:pt x="885824" y="6093370"/>
                </a:lnTo>
                <a:lnTo>
                  <a:pt x="885703" y="6095988"/>
                </a:lnTo>
                <a:close/>
              </a:path>
            </a:pathLst>
          </a:custGeom>
          <a:solidFill>
            <a:schemeClr val="tx2"/>
          </a:solidFill>
          <a:ln w="0">
            <a:noFill/>
            <a:prstDash val="solid"/>
            <a:round/>
            <a:headEnd/>
            <a:tailEnd/>
          </a:ln>
        </p:spPr>
      </p:sp>
      <p:pic>
        <p:nvPicPr>
          <p:cNvPr id="16" name="Grafický objekt 15" descr="Zámka na srdci výplň plnou farbou">
            <a:extLst>
              <a:ext uri="{FF2B5EF4-FFF2-40B4-BE49-F238E27FC236}">
                <a16:creationId xmlns:a16="http://schemas.microsoft.com/office/drawing/2014/main" xmlns="" id="{9BF2AE42-7781-A345-B970-B131A4670EFA}"/>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308390" y="386794"/>
            <a:ext cx="914400" cy="914400"/>
          </a:xfrm>
          <a:prstGeom prst="rect">
            <a:avLst/>
          </a:prstGeom>
        </p:spPr>
      </p:pic>
      <p:sp>
        <p:nvSpPr>
          <p:cNvPr id="20" name="BlokTextu 19">
            <a:extLst>
              <a:ext uri="{FF2B5EF4-FFF2-40B4-BE49-F238E27FC236}">
                <a16:creationId xmlns:a16="http://schemas.microsoft.com/office/drawing/2014/main" xmlns="" id="{D73FC2C5-C30E-264A-9C38-3568EC83CDA1}"/>
              </a:ext>
            </a:extLst>
          </p:cNvPr>
          <p:cNvSpPr txBox="1"/>
          <p:nvPr/>
        </p:nvSpPr>
        <p:spPr>
          <a:xfrm>
            <a:off x="148839" y="2738263"/>
            <a:ext cx="3037237" cy="2346348"/>
          </a:xfrm>
          <a:prstGeom prst="rect">
            <a:avLst/>
          </a:prstGeom>
          <a:noFill/>
        </p:spPr>
        <p:txBody>
          <a:bodyPr wrap="square" rtlCol="0">
            <a:spAutoFit/>
          </a:bodyPr>
          <a:lstStyle/>
          <a:p>
            <a:pPr marL="342900" indent="-342900" algn="ctr">
              <a:lnSpc>
                <a:spcPct val="150000"/>
              </a:lnSpc>
              <a:buFont typeface="+mj-lt"/>
              <a:buAutoNum type="arabicPeriod"/>
            </a:pPr>
            <a:r>
              <a:rPr lang="sk-SK" sz="2000" dirty="0">
                <a:solidFill>
                  <a:schemeClr val="accent1">
                    <a:lumMod val="50000"/>
                  </a:schemeClr>
                </a:solidFill>
              </a:rPr>
              <a:t>Dynamické pracovné</a:t>
            </a:r>
          </a:p>
          <a:p>
            <a:pPr algn="ctr">
              <a:lnSpc>
                <a:spcPct val="150000"/>
              </a:lnSpc>
            </a:pPr>
            <a:r>
              <a:rPr lang="sk-SK" sz="2000" dirty="0">
                <a:solidFill>
                  <a:schemeClr val="accent1">
                    <a:lumMod val="50000"/>
                  </a:schemeClr>
                </a:solidFill>
              </a:rPr>
              <a:t>prostredie</a:t>
            </a:r>
          </a:p>
          <a:p>
            <a:pPr algn="ctr">
              <a:lnSpc>
                <a:spcPct val="150000"/>
              </a:lnSpc>
            </a:pPr>
            <a:r>
              <a:rPr lang="sk-SK" sz="2000" dirty="0">
                <a:solidFill>
                  <a:schemeClr val="accent1">
                    <a:lumMod val="50000"/>
                  </a:schemeClr>
                </a:solidFill>
              </a:rPr>
              <a:t>2. Zmiešané pracovné tímy</a:t>
            </a:r>
          </a:p>
          <a:p>
            <a:pPr algn="ctr">
              <a:lnSpc>
                <a:spcPct val="150000"/>
              </a:lnSpc>
            </a:pPr>
            <a:r>
              <a:rPr lang="sk-SK" sz="2000" dirty="0">
                <a:solidFill>
                  <a:schemeClr val="accent1">
                    <a:lumMod val="50000"/>
                  </a:schemeClr>
                </a:solidFill>
              </a:rPr>
              <a:t>3. Delegovanie a fokus na </a:t>
            </a:r>
          </a:p>
          <a:p>
            <a:pPr algn="ctr">
              <a:lnSpc>
                <a:spcPct val="150000"/>
              </a:lnSpc>
            </a:pPr>
            <a:r>
              <a:rPr lang="sk-SK" sz="2000" dirty="0">
                <a:solidFill>
                  <a:schemeClr val="accent1">
                    <a:lumMod val="50000"/>
                  </a:schemeClr>
                </a:solidFill>
              </a:rPr>
              <a:t>priority</a:t>
            </a:r>
          </a:p>
        </p:txBody>
      </p:sp>
      <p:pic>
        <p:nvPicPr>
          <p:cNvPr id="30" name="Grafický objekt 29" descr="Stĺpcový graf so vzostupným trendom výplň plnou farbou">
            <a:extLst>
              <a:ext uri="{FF2B5EF4-FFF2-40B4-BE49-F238E27FC236}">
                <a16:creationId xmlns:a16="http://schemas.microsoft.com/office/drawing/2014/main" xmlns="" id="{39463E46-B13C-3F42-8B38-0DF700C748AE}"/>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69191" y="557265"/>
            <a:ext cx="791174" cy="791174"/>
          </a:xfrm>
          <a:prstGeom prst="rect">
            <a:avLst/>
          </a:prstGeom>
        </p:spPr>
      </p:pic>
      <p:sp>
        <p:nvSpPr>
          <p:cNvPr id="31" name="BlokTextu 30">
            <a:extLst>
              <a:ext uri="{FF2B5EF4-FFF2-40B4-BE49-F238E27FC236}">
                <a16:creationId xmlns:a16="http://schemas.microsoft.com/office/drawing/2014/main" xmlns="" id="{14779621-DD05-5343-A7F0-199DD5541813}"/>
              </a:ext>
            </a:extLst>
          </p:cNvPr>
          <p:cNvSpPr txBox="1"/>
          <p:nvPr/>
        </p:nvSpPr>
        <p:spPr>
          <a:xfrm>
            <a:off x="4042546" y="2748074"/>
            <a:ext cx="3712681" cy="2346348"/>
          </a:xfrm>
          <a:prstGeom prst="rect">
            <a:avLst/>
          </a:prstGeom>
          <a:noFill/>
        </p:spPr>
        <p:txBody>
          <a:bodyPr wrap="square" rtlCol="0">
            <a:spAutoFit/>
          </a:bodyPr>
          <a:lstStyle/>
          <a:p>
            <a:pPr algn="ctr">
              <a:lnSpc>
                <a:spcPct val="150000"/>
              </a:lnSpc>
            </a:pPr>
            <a:r>
              <a:rPr lang="sk-SK" sz="2000" dirty="0">
                <a:solidFill>
                  <a:schemeClr val="accent1">
                    <a:lumMod val="50000"/>
                  </a:schemeClr>
                </a:solidFill>
              </a:rPr>
              <a:t>4. Vyjasnite priority</a:t>
            </a:r>
          </a:p>
          <a:p>
            <a:pPr algn="ctr">
              <a:lnSpc>
                <a:spcPct val="150000"/>
              </a:lnSpc>
            </a:pPr>
            <a:r>
              <a:rPr lang="sk-SK" sz="2000" dirty="0">
                <a:solidFill>
                  <a:schemeClr val="accent1">
                    <a:lumMod val="50000"/>
                  </a:schemeClr>
                </a:solidFill>
              </a:rPr>
              <a:t>a nastavte nové minimum</a:t>
            </a:r>
          </a:p>
          <a:p>
            <a:pPr algn="ctr">
              <a:lnSpc>
                <a:spcPct val="150000"/>
              </a:lnSpc>
            </a:pPr>
            <a:r>
              <a:rPr lang="sk-SK" sz="2000" dirty="0">
                <a:solidFill>
                  <a:schemeClr val="accent1">
                    <a:lumMod val="50000"/>
                  </a:schemeClr>
                </a:solidFill>
              </a:rPr>
              <a:t>5. Obmedzenie zbytočných nákladov</a:t>
            </a:r>
          </a:p>
          <a:p>
            <a:pPr algn="ctr">
              <a:lnSpc>
                <a:spcPct val="150000"/>
              </a:lnSpc>
            </a:pPr>
            <a:r>
              <a:rPr lang="sk-SK" sz="2000" dirty="0">
                <a:solidFill>
                  <a:schemeClr val="accent1">
                    <a:lumMod val="50000"/>
                  </a:schemeClr>
                </a:solidFill>
              </a:rPr>
              <a:t>6. Využitie zmeny k optimalizácii</a:t>
            </a:r>
          </a:p>
        </p:txBody>
      </p:sp>
      <p:pic>
        <p:nvPicPr>
          <p:cNvPr id="33" name="Grafický objekt 32" descr="Žiarovka a ozubené koleso výplň plnou farbou">
            <a:extLst>
              <a:ext uri="{FF2B5EF4-FFF2-40B4-BE49-F238E27FC236}">
                <a16:creationId xmlns:a16="http://schemas.microsoft.com/office/drawing/2014/main" xmlns="" id="{C4C98D2A-2C36-B546-B692-10D8D5920622}"/>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9586189" y="476775"/>
            <a:ext cx="791174" cy="791174"/>
          </a:xfrm>
          <a:prstGeom prst="rect">
            <a:avLst/>
          </a:prstGeom>
        </p:spPr>
      </p:pic>
      <p:sp>
        <p:nvSpPr>
          <p:cNvPr id="35" name="BlokTextu 34">
            <a:extLst>
              <a:ext uri="{FF2B5EF4-FFF2-40B4-BE49-F238E27FC236}">
                <a16:creationId xmlns:a16="http://schemas.microsoft.com/office/drawing/2014/main" xmlns="" id="{FEDB6998-1D5A-9244-BB1C-EC888267FFBF}"/>
              </a:ext>
            </a:extLst>
          </p:cNvPr>
          <p:cNvSpPr txBox="1"/>
          <p:nvPr/>
        </p:nvSpPr>
        <p:spPr>
          <a:xfrm>
            <a:off x="8084033" y="2644604"/>
            <a:ext cx="3976273" cy="3016210"/>
          </a:xfrm>
          <a:prstGeom prst="rect">
            <a:avLst/>
          </a:prstGeom>
          <a:noFill/>
        </p:spPr>
        <p:txBody>
          <a:bodyPr wrap="square" rtlCol="0">
            <a:spAutoFit/>
          </a:bodyPr>
          <a:lstStyle/>
          <a:p>
            <a:pPr algn="ctr">
              <a:lnSpc>
                <a:spcPct val="150000"/>
              </a:lnSpc>
            </a:pPr>
            <a:r>
              <a:rPr lang="sk-SK" sz="2000" dirty="0">
                <a:solidFill>
                  <a:schemeClr val="accent1">
                    <a:lumMod val="50000"/>
                  </a:schemeClr>
                </a:solidFill>
              </a:rPr>
              <a:t>7. Podpora zamestnancov</a:t>
            </a:r>
          </a:p>
          <a:p>
            <a:pPr algn="ctr">
              <a:lnSpc>
                <a:spcPct val="150000"/>
              </a:lnSpc>
            </a:pPr>
            <a:endParaRPr lang="sk-SK" sz="2000" dirty="0">
              <a:solidFill>
                <a:schemeClr val="accent1">
                  <a:lumMod val="50000"/>
                </a:schemeClr>
              </a:solidFill>
            </a:endParaRPr>
          </a:p>
          <a:p>
            <a:pPr algn="ctr">
              <a:lnSpc>
                <a:spcPct val="150000"/>
              </a:lnSpc>
            </a:pPr>
            <a:r>
              <a:rPr lang="sk-SK" sz="2000" dirty="0">
                <a:solidFill>
                  <a:schemeClr val="accent1">
                    <a:lumMod val="50000"/>
                  </a:schemeClr>
                </a:solidFill>
              </a:rPr>
              <a:t>8. Potvrdenie firemných hodnôt, vízií, cieľov</a:t>
            </a:r>
          </a:p>
          <a:p>
            <a:pPr algn="ctr">
              <a:lnSpc>
                <a:spcPct val="150000"/>
              </a:lnSpc>
            </a:pPr>
            <a:r>
              <a:rPr lang="sk-SK" sz="2000" dirty="0">
                <a:solidFill>
                  <a:schemeClr val="accent1">
                    <a:lumMod val="50000"/>
                  </a:schemeClr>
                </a:solidFill>
              </a:rPr>
              <a:t>9. Energia pre zamestnancov</a:t>
            </a:r>
          </a:p>
          <a:p>
            <a:pPr algn="ctr"/>
            <a:endParaRPr lang="sk-SK" sz="2000" dirty="0">
              <a:solidFill>
                <a:schemeClr val="accent1">
                  <a:lumMod val="50000"/>
                </a:schemeClr>
              </a:solidFill>
            </a:endParaRPr>
          </a:p>
          <a:p>
            <a:endParaRPr lang="sk-SK" sz="2000" dirty="0"/>
          </a:p>
        </p:txBody>
      </p:sp>
      <p:sp>
        <p:nvSpPr>
          <p:cNvPr id="36" name="BlokTextu 35">
            <a:extLst>
              <a:ext uri="{FF2B5EF4-FFF2-40B4-BE49-F238E27FC236}">
                <a16:creationId xmlns:a16="http://schemas.microsoft.com/office/drawing/2014/main" xmlns="" id="{1477B3F5-AF4B-B642-8E7B-D508359D90F4}"/>
              </a:ext>
            </a:extLst>
          </p:cNvPr>
          <p:cNvSpPr txBox="1"/>
          <p:nvPr/>
        </p:nvSpPr>
        <p:spPr>
          <a:xfrm>
            <a:off x="706297" y="1540220"/>
            <a:ext cx="1922322" cy="830997"/>
          </a:xfrm>
          <a:prstGeom prst="rect">
            <a:avLst/>
          </a:prstGeom>
          <a:noFill/>
        </p:spPr>
        <p:txBody>
          <a:bodyPr wrap="none" rtlCol="0">
            <a:spAutoFit/>
          </a:bodyPr>
          <a:lstStyle/>
          <a:p>
            <a:pPr algn="ctr"/>
            <a:r>
              <a:rPr lang="sk-SK" sz="2400" b="1" dirty="0">
                <a:solidFill>
                  <a:schemeClr val="accent6">
                    <a:lumMod val="75000"/>
                  </a:schemeClr>
                </a:solidFill>
              </a:rPr>
              <a:t>BEZPEČNÝ</a:t>
            </a:r>
          </a:p>
          <a:p>
            <a:pPr algn="ctr"/>
            <a:r>
              <a:rPr lang="sk-SK" sz="2400" b="1" dirty="0">
                <a:solidFill>
                  <a:schemeClr val="accent6">
                    <a:lumMod val="75000"/>
                  </a:schemeClr>
                </a:solidFill>
              </a:rPr>
              <a:t>NÁVRAT</a:t>
            </a:r>
          </a:p>
        </p:txBody>
      </p:sp>
      <p:sp>
        <p:nvSpPr>
          <p:cNvPr id="37" name="BlokTextu 36">
            <a:extLst>
              <a:ext uri="{FF2B5EF4-FFF2-40B4-BE49-F238E27FC236}">
                <a16:creationId xmlns:a16="http://schemas.microsoft.com/office/drawing/2014/main" xmlns="" id="{D2203B5A-3593-F94E-9D3A-D265FA36973F}"/>
              </a:ext>
            </a:extLst>
          </p:cNvPr>
          <p:cNvSpPr txBox="1"/>
          <p:nvPr/>
        </p:nvSpPr>
        <p:spPr>
          <a:xfrm>
            <a:off x="4835199" y="1558540"/>
            <a:ext cx="2127377" cy="830997"/>
          </a:xfrm>
          <a:prstGeom prst="rect">
            <a:avLst/>
          </a:prstGeom>
          <a:noFill/>
        </p:spPr>
        <p:txBody>
          <a:bodyPr wrap="none" rtlCol="0">
            <a:spAutoFit/>
          </a:bodyPr>
          <a:lstStyle/>
          <a:p>
            <a:pPr algn="ctr"/>
            <a:r>
              <a:rPr lang="sk-SK" sz="2400" b="1" dirty="0">
                <a:solidFill>
                  <a:schemeClr val="accent6">
                    <a:lumMod val="75000"/>
                  </a:schemeClr>
                </a:solidFill>
              </a:rPr>
              <a:t>NÁVRAT </a:t>
            </a:r>
          </a:p>
          <a:p>
            <a:pPr algn="ctr"/>
            <a:r>
              <a:rPr lang="sk-SK" sz="2400" b="1" dirty="0">
                <a:solidFill>
                  <a:schemeClr val="accent6">
                    <a:lumMod val="75000"/>
                  </a:schemeClr>
                </a:solidFill>
              </a:rPr>
              <a:t>K STABILITE</a:t>
            </a:r>
          </a:p>
        </p:txBody>
      </p:sp>
      <p:sp>
        <p:nvSpPr>
          <p:cNvPr id="38" name="BlokTextu 37">
            <a:extLst>
              <a:ext uri="{FF2B5EF4-FFF2-40B4-BE49-F238E27FC236}">
                <a16:creationId xmlns:a16="http://schemas.microsoft.com/office/drawing/2014/main" xmlns="" id="{11EBCCE1-6BAF-0042-8FE7-3E90CBE45AC8}"/>
              </a:ext>
            </a:extLst>
          </p:cNvPr>
          <p:cNvSpPr txBox="1"/>
          <p:nvPr/>
        </p:nvSpPr>
        <p:spPr>
          <a:xfrm>
            <a:off x="9169156" y="1540778"/>
            <a:ext cx="1805302" cy="830997"/>
          </a:xfrm>
          <a:prstGeom prst="rect">
            <a:avLst/>
          </a:prstGeom>
          <a:noFill/>
        </p:spPr>
        <p:txBody>
          <a:bodyPr wrap="none" rtlCol="0">
            <a:spAutoFit/>
          </a:bodyPr>
          <a:lstStyle/>
          <a:p>
            <a:pPr algn="ctr"/>
            <a:r>
              <a:rPr lang="sk-SK" sz="2400" b="1" dirty="0">
                <a:solidFill>
                  <a:schemeClr val="accent6">
                    <a:lumMod val="75000"/>
                  </a:schemeClr>
                </a:solidFill>
              </a:rPr>
              <a:t>NÁVRAT </a:t>
            </a:r>
          </a:p>
          <a:p>
            <a:pPr algn="ctr"/>
            <a:r>
              <a:rPr lang="sk-SK" sz="2400" b="1" dirty="0">
                <a:solidFill>
                  <a:schemeClr val="accent6">
                    <a:lumMod val="75000"/>
                  </a:schemeClr>
                </a:solidFill>
              </a:rPr>
              <a:t>K ENERGII</a:t>
            </a:r>
          </a:p>
        </p:txBody>
      </p:sp>
    </p:spTree>
    <p:extLst>
      <p:ext uri="{BB962C8B-B14F-4D97-AF65-F5344CB8AC3E}">
        <p14:creationId xmlns:p14="http://schemas.microsoft.com/office/powerpoint/2010/main" val="172362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xmlns="" id="{19A20CCB-0A8E-754E-AB0D-698E002D9C5A}"/>
              </a:ext>
            </a:extLst>
          </p:cNvPr>
          <p:cNvSpPr>
            <a:spLocks noGrp="1"/>
          </p:cNvSpPr>
          <p:nvPr>
            <p:ph type="title"/>
          </p:nvPr>
        </p:nvSpPr>
        <p:spPr>
          <a:xfrm>
            <a:off x="1251678" y="382385"/>
            <a:ext cx="10178322" cy="1492132"/>
          </a:xfrm>
        </p:spPr>
        <p:txBody>
          <a:bodyPr anchor="ctr">
            <a:normAutofit/>
          </a:bodyPr>
          <a:lstStyle/>
          <a:p>
            <a:r>
              <a:rPr lang="sk-SK" dirty="0"/>
              <a:t>1.Pripravte dynamické pracovné prostredie</a:t>
            </a:r>
          </a:p>
        </p:txBody>
      </p:sp>
      <p:sp>
        <p:nvSpPr>
          <p:cNvPr id="12" name="Freeform 6">
            <a:extLst>
              <a:ext uri="{FF2B5EF4-FFF2-40B4-BE49-F238E27FC236}">
                <a16:creationId xmlns:a16="http://schemas.microsoft.com/office/drawing/2014/main" xmlns="" id="{9BD2ECB5-E1D5-4F95-8DB5-D6B38DEEE9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jekt pre obsah 2">
            <a:extLst>
              <a:ext uri="{FF2B5EF4-FFF2-40B4-BE49-F238E27FC236}">
                <a16:creationId xmlns:a16="http://schemas.microsoft.com/office/drawing/2014/main" xmlns="" id="{AB8BFAF0-26E1-44C5-9C4F-C111543CCFEA}"/>
              </a:ext>
            </a:extLst>
          </p:cNvPr>
          <p:cNvGraphicFramePr>
            <a:graphicFrameLocks noGrp="1"/>
          </p:cNvGraphicFramePr>
          <p:nvPr>
            <p:ph idx="1"/>
            <p:extLst>
              <p:ext uri="{D42A27DB-BD31-4B8C-83A1-F6EECF244321}">
                <p14:modId xmlns:p14="http://schemas.microsoft.com/office/powerpoint/2010/main" val="4178599506"/>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51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06F0F283-C8B6-4598-89C9-C404C98A5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xmlns="" id="{E473B0C0-761B-443F-97A0-9D6E01FBB7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dpis 1">
            <a:extLst>
              <a:ext uri="{FF2B5EF4-FFF2-40B4-BE49-F238E27FC236}">
                <a16:creationId xmlns:a16="http://schemas.microsoft.com/office/drawing/2014/main" xmlns="" id="{3983B9B0-2002-884C-9C61-4288CABC543D}"/>
              </a:ext>
            </a:extLst>
          </p:cNvPr>
          <p:cNvSpPr>
            <a:spLocks noGrp="1"/>
          </p:cNvSpPr>
          <p:nvPr>
            <p:ph type="title"/>
          </p:nvPr>
        </p:nvSpPr>
        <p:spPr>
          <a:xfrm>
            <a:off x="931933" y="1162940"/>
            <a:ext cx="4515598" cy="4532120"/>
          </a:xfrm>
        </p:spPr>
        <p:txBody>
          <a:bodyPr anchor="ctr">
            <a:normAutofit/>
          </a:bodyPr>
          <a:lstStyle/>
          <a:p>
            <a:r>
              <a:rPr lang="sk-SK" sz="4400">
                <a:solidFill>
                  <a:srgbClr val="2A1A00"/>
                </a:solidFill>
              </a:rPr>
              <a:t>2.Využite možnosť vzdialených alebo zmiešaných pracovných tímov</a:t>
            </a:r>
          </a:p>
        </p:txBody>
      </p:sp>
      <p:sp>
        <p:nvSpPr>
          <p:cNvPr id="16" name="Rectangle 11">
            <a:extLst>
              <a:ext uri="{FF2B5EF4-FFF2-40B4-BE49-F238E27FC236}">
                <a16:creationId xmlns:a16="http://schemas.microsoft.com/office/drawing/2014/main" xmlns="" id="{E3B475C6-1445-41C7-9360-49FD7C1C1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jekt pre obsah 2">
            <a:extLst>
              <a:ext uri="{FF2B5EF4-FFF2-40B4-BE49-F238E27FC236}">
                <a16:creationId xmlns:a16="http://schemas.microsoft.com/office/drawing/2014/main" xmlns="" id="{02A49E09-FDE1-9D44-B85C-D2EDE9E2D5EA}"/>
              </a:ext>
            </a:extLst>
          </p:cNvPr>
          <p:cNvSpPr>
            <a:spLocks noGrp="1"/>
          </p:cNvSpPr>
          <p:nvPr>
            <p:ph idx="1"/>
          </p:nvPr>
        </p:nvSpPr>
        <p:spPr>
          <a:xfrm>
            <a:off x="6749271" y="1128451"/>
            <a:ext cx="4680729" cy="4566609"/>
          </a:xfrm>
        </p:spPr>
        <p:txBody>
          <a:bodyPr anchor="ctr">
            <a:normAutofit/>
          </a:bodyPr>
          <a:lstStyle/>
          <a:p>
            <a:pPr>
              <a:lnSpc>
                <a:spcPct val="100000"/>
              </a:lnSpc>
            </a:pPr>
            <a:r>
              <a:rPr lang="sk-SK" sz="1300"/>
              <a:t>Nie všetci pracovníci by sa mali vrátiť na pracovisko a nie všetci pracovníci sa budú chcieť vrátiť späť. Ľudia, ktorí majú zdravotné ťažkosti, a tí, ktorí žijú s vysoko rizikovými osobami môžu mať silnú preferenciu ostať doma. Naopak iní zamestnanci budú vďačný za príležitosť dochádzania na pracovisko. </a:t>
            </a:r>
          </a:p>
          <a:p>
            <a:pPr marL="0" indent="0">
              <a:lnSpc>
                <a:spcPct val="100000"/>
              </a:lnSpc>
              <a:buNone/>
            </a:pPr>
            <a:endParaRPr lang="sk-SK" sz="1300"/>
          </a:p>
          <a:p>
            <a:pPr>
              <a:lnSpc>
                <a:spcPct val="100000"/>
              </a:lnSpc>
            </a:pPr>
            <a:r>
              <a:rPr lang="sk-SK" sz="1300"/>
              <a:t>Viaceré organizácie využívajú túto príležitosť na zhodnotenie toho, ktoré pozície a zamestnanci môžu prosperovať zo vzdialenej práce (Home-office) alebo formou zmiešanej práce (hybridné tímy). Spraviť takéto zmeny bude pravdepodobne zahŕňať redizajn práce pre viacerých zamestnancov.</a:t>
            </a:r>
          </a:p>
          <a:p>
            <a:pPr marL="0" indent="0">
              <a:lnSpc>
                <a:spcPct val="100000"/>
              </a:lnSpc>
              <a:buNone/>
            </a:pPr>
            <a:endParaRPr lang="sk-SK" sz="1300"/>
          </a:p>
          <a:p>
            <a:pPr>
              <a:lnSpc>
                <a:spcPct val="100000"/>
              </a:lnSpc>
            </a:pPr>
            <a:r>
              <a:rPr lang="sk-SK" sz="1300"/>
              <a:t>Pri zvažovaní rozdelenia pracovných tímov sa treba zamerať na vykonávanú prácu, možnosti tímu a organizácie. Nie každému sedí tá istá topánka a rovnako to je aj pri práci. Preferencia zamestnancov môže byť taktiež usmernením pre spoločnosť, ako do budúcna plánovať pracovné tímy. </a:t>
            </a:r>
          </a:p>
          <a:p>
            <a:pPr>
              <a:lnSpc>
                <a:spcPct val="100000"/>
              </a:lnSpc>
            </a:pPr>
            <a:endParaRPr lang="sk-SK" sz="1300"/>
          </a:p>
        </p:txBody>
      </p:sp>
    </p:spTree>
    <p:extLst>
      <p:ext uri="{BB962C8B-B14F-4D97-AF65-F5344CB8AC3E}">
        <p14:creationId xmlns:p14="http://schemas.microsoft.com/office/powerpoint/2010/main" val="4020547499"/>
      </p:ext>
    </p:extLst>
  </p:cSld>
  <p:clrMapOvr>
    <a:masterClrMapping/>
  </p:clrMapOvr>
</p:sld>
</file>

<file path=ppt/theme/theme1.xml><?xml version="1.0" encoding="utf-8"?>
<a:theme xmlns:a="http://schemas.openxmlformats.org/drawingml/2006/main" name="Odznak">
  <a:themeElements>
    <a:clrScheme name="Odznak">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Odznak">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dznak">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{DD50DA7E-9238-7249-AEDF-7430AE9C849F}tf10001071</Template>
  <TotalTime>2892</TotalTime>
  <Words>617</Words>
  <Application>Microsoft Office PowerPoint</Application>
  <PresentationFormat>Širokouhlá</PresentationFormat>
  <Paragraphs>120</Paragraphs>
  <Slides>17</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17</vt:i4>
      </vt:variant>
    </vt:vector>
  </HeadingPairs>
  <TitlesOfParts>
    <vt:vector size="23" baseType="lpstr">
      <vt:lpstr>Arial</vt:lpstr>
      <vt:lpstr>Calibri</vt:lpstr>
      <vt:lpstr>Gill Sans MT</vt:lpstr>
      <vt:lpstr>Impact</vt:lpstr>
      <vt:lpstr>Times New Roman</vt:lpstr>
      <vt:lpstr>Odznak</vt:lpstr>
      <vt:lpstr>Plánovanie   “New normal“</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1.Pripravte dynamické pracovné prostredie</vt:lpstr>
      <vt:lpstr>2.Využite možnosť vzdialených alebo zmiešaných pracovných tímov</vt:lpstr>
      <vt:lpstr>3.Delegujte menej dôležité úlohy, aby ste sa zamerali na priority </vt:lpstr>
      <vt:lpstr>4.Vyjasnite priority a nastavte   „Nové minimum“</vt:lpstr>
      <vt:lpstr>5. Zamerajte sa na obmedzenie zbytočných nákladov</vt:lpstr>
      <vt:lpstr>6.Využite zmenu na optimalizovanie</vt:lpstr>
      <vt:lpstr>7.Podporujte zamestnancov - psychicky, fyzicky a finančne</vt:lpstr>
      <vt:lpstr>8. potvrďte firemné ciele a hodnoty </vt:lpstr>
      <vt:lpstr>9.Dajte energiu zamestnancom</vt:lpstr>
      <vt:lpstr>Nezabúdajte - Buďte empatický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Deväť pilierov pre návrat do  „nového normálu“</dc:title>
  <dc:creator>Marek Sokol</dc:creator>
  <cp:lastModifiedBy>HP</cp:lastModifiedBy>
  <cp:revision>28</cp:revision>
  <dcterms:created xsi:type="dcterms:W3CDTF">2021-04-21T07:47:27Z</dcterms:created>
  <dcterms:modified xsi:type="dcterms:W3CDTF">2021-04-26T12:21:08Z</dcterms:modified>
</cp:coreProperties>
</file>